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6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04DBCC-EE02-4FAF-9214-35D0E8950094}" v="108" dt="2025-10-25T05:33:01.8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nson Khoo" userId="228712b5c1bbbdc9" providerId="LiveId" clId="{C92EC633-7893-4DAC-9CBD-F6C99D9BCACE}"/>
    <pc:docChg chg="undo custSel addSld modSld sldOrd">
      <pc:chgData name="Branson Khoo" userId="228712b5c1bbbdc9" providerId="LiveId" clId="{C92EC633-7893-4DAC-9CBD-F6C99D9BCACE}" dt="2025-10-26T05:53:51.023" v="1183" actId="14100"/>
      <pc:docMkLst>
        <pc:docMk/>
      </pc:docMkLst>
      <pc:sldChg chg="addSp modSp mod setClrOvrMap">
        <pc:chgData name="Branson Khoo" userId="228712b5c1bbbdc9" providerId="LiveId" clId="{C92EC633-7893-4DAC-9CBD-F6C99D9BCACE}" dt="2025-10-23T10:24:48.454" v="133" actId="1076"/>
        <pc:sldMkLst>
          <pc:docMk/>
          <pc:sldMk cId="3110891833" sldId="256"/>
        </pc:sldMkLst>
        <pc:spChg chg="mod">
          <ac:chgData name="Branson Khoo" userId="228712b5c1bbbdc9" providerId="LiveId" clId="{C92EC633-7893-4DAC-9CBD-F6C99D9BCACE}" dt="2025-10-23T08:39:08.088" v="62" actId="26606"/>
          <ac:spMkLst>
            <pc:docMk/>
            <pc:sldMk cId="3110891833" sldId="256"/>
            <ac:spMk id="2" creationId="{DE83DFC9-B71D-3FC8-20CA-E5C7116EF48E}"/>
          </ac:spMkLst>
        </pc:spChg>
        <pc:spChg chg="mod">
          <ac:chgData name="Branson Khoo" userId="228712b5c1bbbdc9" providerId="LiveId" clId="{C92EC633-7893-4DAC-9CBD-F6C99D9BCACE}" dt="2025-10-23T08:39:08.088" v="62" actId="26606"/>
          <ac:spMkLst>
            <pc:docMk/>
            <pc:sldMk cId="3110891833" sldId="256"/>
            <ac:spMk id="3" creationId="{FD06DD72-0913-ADD7-AFB4-BDB1B25DA407}"/>
          </ac:spMkLst>
        </pc:spChg>
        <pc:spChg chg="add">
          <ac:chgData name="Branson Khoo" userId="228712b5c1bbbdc9" providerId="LiveId" clId="{C92EC633-7893-4DAC-9CBD-F6C99D9BCACE}" dt="2025-10-23T08:39:08.088" v="62" actId="26606"/>
          <ac:spMkLst>
            <pc:docMk/>
            <pc:sldMk cId="3110891833" sldId="256"/>
            <ac:spMk id="9" creationId="{85DD9E25-AB50-4F01-9CA6-96497CDE72C2}"/>
          </ac:spMkLst>
        </pc:spChg>
        <pc:spChg chg="add">
          <ac:chgData name="Branson Khoo" userId="228712b5c1bbbdc9" providerId="LiveId" clId="{C92EC633-7893-4DAC-9CBD-F6C99D9BCACE}" dt="2025-10-23T08:39:08.088" v="62" actId="26606"/>
          <ac:spMkLst>
            <pc:docMk/>
            <pc:sldMk cId="3110891833" sldId="256"/>
            <ac:spMk id="11" creationId="{707788D3-E467-4E25-A5E9-FD41795BD551}"/>
          </ac:spMkLst>
        </pc:spChg>
        <pc:spChg chg="add">
          <ac:chgData name="Branson Khoo" userId="228712b5c1bbbdc9" providerId="LiveId" clId="{C92EC633-7893-4DAC-9CBD-F6C99D9BCACE}" dt="2025-10-23T08:39:08.088" v="62" actId="26606"/>
          <ac:spMkLst>
            <pc:docMk/>
            <pc:sldMk cId="3110891833" sldId="256"/>
            <ac:spMk id="13" creationId="{E12301D8-0106-4E04-A846-C29A66593704}"/>
          </ac:spMkLst>
        </pc:spChg>
        <pc:picChg chg="mod">
          <ac:chgData name="Branson Khoo" userId="228712b5c1bbbdc9" providerId="LiveId" clId="{C92EC633-7893-4DAC-9CBD-F6C99D9BCACE}" dt="2025-10-23T10:24:48.454" v="133" actId="1076"/>
          <ac:picMkLst>
            <pc:docMk/>
            <pc:sldMk cId="3110891833" sldId="256"/>
            <ac:picMk id="4" creationId="{FA935E89-D6D1-D90E-5D18-1C1B2709AD5A}"/>
          </ac:picMkLst>
        </pc:picChg>
      </pc:sldChg>
      <pc:sldChg chg="addSp delSp modSp mod setBg setClrOvrMap delDesignElem">
        <pc:chgData name="Branson Khoo" userId="228712b5c1bbbdc9" providerId="LiveId" clId="{C92EC633-7893-4DAC-9CBD-F6C99D9BCACE}" dt="2025-10-25T05:33:01.887" v="1182" actId="12100"/>
        <pc:sldMkLst>
          <pc:docMk/>
          <pc:sldMk cId="737727843" sldId="257"/>
        </pc:sldMkLst>
        <pc:spChg chg="mod">
          <ac:chgData name="Branson Khoo" userId="228712b5c1bbbdc9" providerId="LiveId" clId="{C92EC633-7893-4DAC-9CBD-F6C99D9BCACE}" dt="2025-10-23T10:45:34.361" v="505" actId="26606"/>
          <ac:spMkLst>
            <pc:docMk/>
            <pc:sldMk cId="737727843" sldId="257"/>
            <ac:spMk id="2" creationId="{7A15D606-7254-B007-FBC3-4151731A6C1E}"/>
          </ac:spMkLst>
        </pc:spChg>
        <pc:spChg chg="add">
          <ac:chgData name="Branson Khoo" userId="228712b5c1bbbdc9" providerId="LiveId" clId="{C92EC633-7893-4DAC-9CBD-F6C99D9BCACE}" dt="2025-10-23T10:45:34.361" v="505" actId="26606"/>
          <ac:spMkLst>
            <pc:docMk/>
            <pc:sldMk cId="737727843" sldId="257"/>
            <ac:spMk id="27" creationId="{F92989FB-1024-49B7-BDF1-B3CE27D48623}"/>
          </ac:spMkLst>
        </pc:spChg>
        <pc:spChg chg="add">
          <ac:chgData name="Branson Khoo" userId="228712b5c1bbbdc9" providerId="LiveId" clId="{C92EC633-7893-4DAC-9CBD-F6C99D9BCACE}" dt="2025-10-23T10:45:34.361" v="505" actId="26606"/>
          <ac:spMkLst>
            <pc:docMk/>
            <pc:sldMk cId="737727843" sldId="257"/>
            <ac:spMk id="29" creationId="{DFEE959E-BF10-4204-9556-D1707088D445}"/>
          </ac:spMkLst>
        </pc:spChg>
        <pc:spChg chg="add">
          <ac:chgData name="Branson Khoo" userId="228712b5c1bbbdc9" providerId="LiveId" clId="{C92EC633-7893-4DAC-9CBD-F6C99D9BCACE}" dt="2025-10-23T10:45:34.361" v="505" actId="26606"/>
          <ac:spMkLst>
            <pc:docMk/>
            <pc:sldMk cId="737727843" sldId="257"/>
            <ac:spMk id="31" creationId="{DDD17B6A-CB37-4005-9681-A20AFCDC7822}"/>
          </ac:spMkLst>
        </pc:spChg>
        <pc:spChg chg="add">
          <ac:chgData name="Branson Khoo" userId="228712b5c1bbbdc9" providerId="LiveId" clId="{C92EC633-7893-4DAC-9CBD-F6C99D9BCACE}" dt="2025-10-23T10:45:34.361" v="505" actId="26606"/>
          <ac:spMkLst>
            <pc:docMk/>
            <pc:sldMk cId="737727843" sldId="257"/>
            <ac:spMk id="33" creationId="{3B7BBDE9-DAED-40B0-A640-503C918D1CE3}"/>
          </ac:spMkLst>
        </pc:spChg>
        <pc:spChg chg="add">
          <ac:chgData name="Branson Khoo" userId="228712b5c1bbbdc9" providerId="LiveId" clId="{C92EC633-7893-4DAC-9CBD-F6C99D9BCACE}" dt="2025-10-23T10:45:34.361" v="505" actId="26606"/>
          <ac:spMkLst>
            <pc:docMk/>
            <pc:sldMk cId="737727843" sldId="257"/>
            <ac:spMk id="35" creationId="{7BC7EA7B-802E-41F4-8926-C4475287AA31}"/>
          </ac:spMkLst>
        </pc:spChg>
        <pc:graphicFrameChg chg="mod modGraphic">
          <ac:chgData name="Branson Khoo" userId="228712b5c1bbbdc9" providerId="LiveId" clId="{C92EC633-7893-4DAC-9CBD-F6C99D9BCACE}" dt="2025-10-25T05:33:01.887" v="1182" actId="12100"/>
          <ac:graphicFrameMkLst>
            <pc:docMk/>
            <pc:sldMk cId="737727843" sldId="257"/>
            <ac:graphicFrameMk id="22" creationId="{00FCD77E-75FC-DA14-0244-443F5523C5C8}"/>
          </ac:graphicFrameMkLst>
        </pc:graphicFrameChg>
      </pc:sldChg>
      <pc:sldChg chg="addSp delSp modSp mod setBg setClrOvrMap">
        <pc:chgData name="Branson Khoo" userId="228712b5c1bbbdc9" providerId="LiveId" clId="{C92EC633-7893-4DAC-9CBD-F6C99D9BCACE}" dt="2025-10-23T08:41:57.088" v="83" actId="26606"/>
        <pc:sldMkLst>
          <pc:docMk/>
          <pc:sldMk cId="2245539132" sldId="258"/>
        </pc:sldMkLst>
        <pc:spChg chg="mod">
          <ac:chgData name="Branson Khoo" userId="228712b5c1bbbdc9" providerId="LiveId" clId="{C92EC633-7893-4DAC-9CBD-F6C99D9BCACE}" dt="2025-10-23T08:41:57.088" v="83" actId="26606"/>
          <ac:spMkLst>
            <pc:docMk/>
            <pc:sldMk cId="2245539132" sldId="258"/>
            <ac:spMk id="2" creationId="{D2FB53AB-DF21-AD3C-477E-93356E62F654}"/>
          </ac:spMkLst>
        </pc:spChg>
        <pc:graphicFrameChg chg="add">
          <ac:chgData name="Branson Khoo" userId="228712b5c1bbbdc9" providerId="LiveId" clId="{C92EC633-7893-4DAC-9CBD-F6C99D9BCACE}" dt="2025-10-23T08:41:57.088" v="83" actId="26606"/>
          <ac:graphicFrameMkLst>
            <pc:docMk/>
            <pc:sldMk cId="2245539132" sldId="258"/>
            <ac:graphicFrameMk id="6" creationId="{4958DDDF-3738-876C-7BBA-134FCC929E9E}"/>
          </ac:graphicFrameMkLst>
        </pc:graphicFrameChg>
      </pc:sldChg>
      <pc:sldChg chg="addSp delSp modSp new mod setBg setClrOvrMap">
        <pc:chgData name="Branson Khoo" userId="228712b5c1bbbdc9" providerId="LiveId" clId="{C92EC633-7893-4DAC-9CBD-F6C99D9BCACE}" dt="2025-10-23T10:50:07.502" v="582" actId="113"/>
        <pc:sldMkLst>
          <pc:docMk/>
          <pc:sldMk cId="606066305" sldId="259"/>
        </pc:sldMkLst>
        <pc:spChg chg="mod">
          <ac:chgData name="Branson Khoo" userId="228712b5c1bbbdc9" providerId="LiveId" clId="{C92EC633-7893-4DAC-9CBD-F6C99D9BCACE}" dt="2025-10-23T08:43:05.309" v="122" actId="26606"/>
          <ac:spMkLst>
            <pc:docMk/>
            <pc:sldMk cId="606066305" sldId="259"/>
            <ac:spMk id="2" creationId="{4A4934EA-DE3F-6A15-12E6-FC3678C08A71}"/>
          </ac:spMkLst>
        </pc:spChg>
        <pc:spChg chg="add">
          <ac:chgData name="Branson Khoo" userId="228712b5c1bbbdc9" providerId="LiveId" clId="{C92EC633-7893-4DAC-9CBD-F6C99D9BCACE}" dt="2025-10-23T08:43:05.309" v="122" actId="26606"/>
          <ac:spMkLst>
            <pc:docMk/>
            <pc:sldMk cId="606066305" sldId="259"/>
            <ac:spMk id="9" creationId="{F92989FB-1024-49B7-BDF1-B3CE27D48623}"/>
          </ac:spMkLst>
        </pc:spChg>
        <pc:spChg chg="add">
          <ac:chgData name="Branson Khoo" userId="228712b5c1bbbdc9" providerId="LiveId" clId="{C92EC633-7893-4DAC-9CBD-F6C99D9BCACE}" dt="2025-10-23T08:43:05.309" v="122" actId="26606"/>
          <ac:spMkLst>
            <pc:docMk/>
            <pc:sldMk cId="606066305" sldId="259"/>
            <ac:spMk id="11" creationId="{DFEE959E-BF10-4204-9556-D1707088D445}"/>
          </ac:spMkLst>
        </pc:spChg>
        <pc:spChg chg="add">
          <ac:chgData name="Branson Khoo" userId="228712b5c1bbbdc9" providerId="LiveId" clId="{C92EC633-7893-4DAC-9CBD-F6C99D9BCACE}" dt="2025-10-23T08:43:05.309" v="122" actId="26606"/>
          <ac:spMkLst>
            <pc:docMk/>
            <pc:sldMk cId="606066305" sldId="259"/>
            <ac:spMk id="13" creationId="{DDD17B6A-CB37-4005-9681-A20AFCDC7822}"/>
          </ac:spMkLst>
        </pc:spChg>
        <pc:spChg chg="add">
          <ac:chgData name="Branson Khoo" userId="228712b5c1bbbdc9" providerId="LiveId" clId="{C92EC633-7893-4DAC-9CBD-F6C99D9BCACE}" dt="2025-10-23T08:43:05.309" v="122" actId="26606"/>
          <ac:spMkLst>
            <pc:docMk/>
            <pc:sldMk cId="606066305" sldId="259"/>
            <ac:spMk id="15" creationId="{3B7BBDE9-DAED-40B0-A640-503C918D1CE3}"/>
          </ac:spMkLst>
        </pc:spChg>
        <pc:spChg chg="add">
          <ac:chgData name="Branson Khoo" userId="228712b5c1bbbdc9" providerId="LiveId" clId="{C92EC633-7893-4DAC-9CBD-F6C99D9BCACE}" dt="2025-10-23T08:43:05.309" v="122" actId="26606"/>
          <ac:spMkLst>
            <pc:docMk/>
            <pc:sldMk cId="606066305" sldId="259"/>
            <ac:spMk id="17" creationId="{7BC7EA7B-802E-41F4-8926-C4475287AA31}"/>
          </ac:spMkLst>
        </pc:spChg>
        <pc:graphicFrameChg chg="add mod modGraphic">
          <ac:chgData name="Branson Khoo" userId="228712b5c1bbbdc9" providerId="LiveId" clId="{C92EC633-7893-4DAC-9CBD-F6C99D9BCACE}" dt="2025-10-23T10:50:07.502" v="582" actId="113"/>
          <ac:graphicFrameMkLst>
            <pc:docMk/>
            <pc:sldMk cId="606066305" sldId="259"/>
            <ac:graphicFrameMk id="5" creationId="{701D093C-E574-95F5-7D5C-902DDACB3F09}"/>
          </ac:graphicFrameMkLst>
        </pc:graphicFrameChg>
      </pc:sldChg>
      <pc:sldChg chg="addSp delSp modSp new mod setBg setClrOvrMap">
        <pc:chgData name="Branson Khoo" userId="228712b5c1bbbdc9" providerId="LiveId" clId="{C92EC633-7893-4DAC-9CBD-F6C99D9BCACE}" dt="2025-10-23T10:51:01.243" v="640" actId="20577"/>
        <pc:sldMkLst>
          <pc:docMk/>
          <pc:sldMk cId="2160419440" sldId="260"/>
        </pc:sldMkLst>
        <pc:spChg chg="mod">
          <ac:chgData name="Branson Khoo" userId="228712b5c1bbbdc9" providerId="LiveId" clId="{C92EC633-7893-4DAC-9CBD-F6C99D9BCACE}" dt="2025-10-23T10:35:53.598" v="231" actId="26606"/>
          <ac:spMkLst>
            <pc:docMk/>
            <pc:sldMk cId="2160419440" sldId="260"/>
            <ac:spMk id="2" creationId="{8D09CFE6-C37E-A0BB-308B-F6C71212B719}"/>
          </ac:spMkLst>
        </pc:spChg>
        <pc:graphicFrameChg chg="add mod modGraphic">
          <ac:chgData name="Branson Khoo" userId="228712b5c1bbbdc9" providerId="LiveId" clId="{C92EC633-7893-4DAC-9CBD-F6C99D9BCACE}" dt="2025-10-23T10:51:01.243" v="640" actId="20577"/>
          <ac:graphicFrameMkLst>
            <pc:docMk/>
            <pc:sldMk cId="2160419440" sldId="260"/>
            <ac:graphicFrameMk id="19" creationId="{4D51812E-38FE-65A9-C5E3-BABF62FA21EF}"/>
          </ac:graphicFrameMkLst>
        </pc:graphicFrameChg>
      </pc:sldChg>
      <pc:sldChg chg="addSp delSp modSp new mod setBg">
        <pc:chgData name="Branson Khoo" userId="228712b5c1bbbdc9" providerId="LiveId" clId="{C92EC633-7893-4DAC-9CBD-F6C99D9BCACE}" dt="2025-10-23T12:35:48.089" v="888" actId="20577"/>
        <pc:sldMkLst>
          <pc:docMk/>
          <pc:sldMk cId="3352568578" sldId="261"/>
        </pc:sldMkLst>
        <pc:spChg chg="mod">
          <ac:chgData name="Branson Khoo" userId="228712b5c1bbbdc9" providerId="LiveId" clId="{C92EC633-7893-4DAC-9CBD-F6C99D9BCACE}" dt="2025-10-23T10:45:19.479" v="503" actId="20577"/>
          <ac:spMkLst>
            <pc:docMk/>
            <pc:sldMk cId="3352568578" sldId="261"/>
            <ac:spMk id="2" creationId="{68934BE2-2CEB-22B1-2234-67CB96829FE3}"/>
          </ac:spMkLst>
        </pc:spChg>
        <pc:graphicFrameChg chg="add mod modGraphic">
          <ac:chgData name="Branson Khoo" userId="228712b5c1bbbdc9" providerId="LiveId" clId="{C92EC633-7893-4DAC-9CBD-F6C99D9BCACE}" dt="2025-10-23T12:35:48.089" v="888" actId="20577"/>
          <ac:graphicFrameMkLst>
            <pc:docMk/>
            <pc:sldMk cId="3352568578" sldId="261"/>
            <ac:graphicFrameMk id="5" creationId="{B2273A76-FCDE-A412-AEED-B17690E81462}"/>
          </ac:graphicFrameMkLst>
        </pc:graphicFrameChg>
      </pc:sldChg>
      <pc:sldChg chg="addSp delSp modSp new mod setBg setClrOvrMap">
        <pc:chgData name="Branson Khoo" userId="228712b5c1bbbdc9" providerId="LiveId" clId="{C92EC633-7893-4DAC-9CBD-F6C99D9BCACE}" dt="2025-10-24T10:24:51.204" v="965" actId="20577"/>
        <pc:sldMkLst>
          <pc:docMk/>
          <pc:sldMk cId="1762018616" sldId="262"/>
        </pc:sldMkLst>
        <pc:spChg chg="mod">
          <ac:chgData name="Branson Khoo" userId="228712b5c1bbbdc9" providerId="LiveId" clId="{C92EC633-7893-4DAC-9CBD-F6C99D9BCACE}" dt="2025-10-24T10:24:51.204" v="965" actId="20577"/>
          <ac:spMkLst>
            <pc:docMk/>
            <pc:sldMk cId="1762018616" sldId="262"/>
            <ac:spMk id="2" creationId="{2D0FFB4A-CF54-4117-53F4-47A227965E8E}"/>
          </ac:spMkLst>
        </pc:spChg>
        <pc:spChg chg="add">
          <ac:chgData name="Branson Khoo" userId="228712b5c1bbbdc9" providerId="LiveId" clId="{C92EC633-7893-4DAC-9CBD-F6C99D9BCACE}" dt="2025-10-23T10:40:49.828" v="284" actId="26606"/>
          <ac:spMkLst>
            <pc:docMk/>
            <pc:sldMk cId="1762018616" sldId="262"/>
            <ac:spMk id="9" creationId="{F92989FB-1024-49B7-BDF1-B3CE27D48623}"/>
          </ac:spMkLst>
        </pc:spChg>
        <pc:spChg chg="add">
          <ac:chgData name="Branson Khoo" userId="228712b5c1bbbdc9" providerId="LiveId" clId="{C92EC633-7893-4DAC-9CBD-F6C99D9BCACE}" dt="2025-10-23T10:40:49.828" v="284" actId="26606"/>
          <ac:spMkLst>
            <pc:docMk/>
            <pc:sldMk cId="1762018616" sldId="262"/>
            <ac:spMk id="11" creationId="{DFEE959E-BF10-4204-9556-D1707088D445}"/>
          </ac:spMkLst>
        </pc:spChg>
        <pc:spChg chg="add">
          <ac:chgData name="Branson Khoo" userId="228712b5c1bbbdc9" providerId="LiveId" clId="{C92EC633-7893-4DAC-9CBD-F6C99D9BCACE}" dt="2025-10-23T10:40:49.828" v="284" actId="26606"/>
          <ac:spMkLst>
            <pc:docMk/>
            <pc:sldMk cId="1762018616" sldId="262"/>
            <ac:spMk id="13" creationId="{DDD17B6A-CB37-4005-9681-A20AFCDC7822}"/>
          </ac:spMkLst>
        </pc:spChg>
        <pc:spChg chg="add">
          <ac:chgData name="Branson Khoo" userId="228712b5c1bbbdc9" providerId="LiveId" clId="{C92EC633-7893-4DAC-9CBD-F6C99D9BCACE}" dt="2025-10-23T10:40:49.828" v="284" actId="26606"/>
          <ac:spMkLst>
            <pc:docMk/>
            <pc:sldMk cId="1762018616" sldId="262"/>
            <ac:spMk id="15" creationId="{3B7BBDE9-DAED-40B0-A640-503C918D1CE3}"/>
          </ac:spMkLst>
        </pc:spChg>
        <pc:spChg chg="add">
          <ac:chgData name="Branson Khoo" userId="228712b5c1bbbdc9" providerId="LiveId" clId="{C92EC633-7893-4DAC-9CBD-F6C99D9BCACE}" dt="2025-10-23T10:40:49.828" v="284" actId="26606"/>
          <ac:spMkLst>
            <pc:docMk/>
            <pc:sldMk cId="1762018616" sldId="262"/>
            <ac:spMk id="17" creationId="{7BC7EA7B-802E-41F4-8926-C4475287AA31}"/>
          </ac:spMkLst>
        </pc:spChg>
        <pc:graphicFrameChg chg="add mod modGraphic">
          <ac:chgData name="Branson Khoo" userId="228712b5c1bbbdc9" providerId="LiveId" clId="{C92EC633-7893-4DAC-9CBD-F6C99D9BCACE}" dt="2025-10-23T10:56:21.735" v="648" actId="14100"/>
          <ac:graphicFrameMkLst>
            <pc:docMk/>
            <pc:sldMk cId="1762018616" sldId="262"/>
            <ac:graphicFrameMk id="5" creationId="{78AE6BFC-634E-76EC-CFC5-86298F3BEA50}"/>
          </ac:graphicFrameMkLst>
        </pc:graphicFrameChg>
      </pc:sldChg>
      <pc:sldChg chg="addSp modSp new mod setBg">
        <pc:chgData name="Branson Khoo" userId="228712b5c1bbbdc9" providerId="LiveId" clId="{C92EC633-7893-4DAC-9CBD-F6C99D9BCACE}" dt="2025-10-23T11:41:36.398" v="724" actId="20577"/>
        <pc:sldMkLst>
          <pc:docMk/>
          <pc:sldMk cId="2964007218" sldId="263"/>
        </pc:sldMkLst>
        <pc:spChg chg="mod">
          <ac:chgData name="Branson Khoo" userId="228712b5c1bbbdc9" providerId="LiveId" clId="{C92EC633-7893-4DAC-9CBD-F6C99D9BCACE}" dt="2025-10-23T10:56:12.290" v="645" actId="20577"/>
          <ac:spMkLst>
            <pc:docMk/>
            <pc:sldMk cId="2964007218" sldId="263"/>
            <ac:spMk id="2" creationId="{D439EDFD-2326-239A-4CED-A022FC316F7D}"/>
          </ac:spMkLst>
        </pc:spChg>
        <pc:spChg chg="mod">
          <ac:chgData name="Branson Khoo" userId="228712b5c1bbbdc9" providerId="LiveId" clId="{C92EC633-7893-4DAC-9CBD-F6C99D9BCACE}" dt="2025-10-23T11:41:36.398" v="724" actId="20577"/>
          <ac:spMkLst>
            <pc:docMk/>
            <pc:sldMk cId="2964007218" sldId="263"/>
            <ac:spMk id="3" creationId="{FCA4E0B0-7CBD-F138-8F77-15D8DDDA9702}"/>
          </ac:spMkLst>
        </pc:spChg>
        <pc:spChg chg="add">
          <ac:chgData name="Branson Khoo" userId="228712b5c1bbbdc9" providerId="LiveId" clId="{C92EC633-7893-4DAC-9CBD-F6C99D9BCACE}" dt="2025-10-23T10:49:37.411" v="549" actId="26606"/>
          <ac:spMkLst>
            <pc:docMk/>
            <pc:sldMk cId="2964007218" sldId="263"/>
            <ac:spMk id="9" creationId="{504BED40-EAF7-4E55-AFF7-2CD840EBD3AA}"/>
          </ac:spMkLst>
        </pc:spChg>
        <pc:spChg chg="add">
          <ac:chgData name="Branson Khoo" userId="228712b5c1bbbdc9" providerId="LiveId" clId="{C92EC633-7893-4DAC-9CBD-F6C99D9BCACE}" dt="2025-10-23T10:49:37.411" v="549" actId="26606"/>
          <ac:spMkLst>
            <pc:docMk/>
            <pc:sldMk cId="2964007218" sldId="263"/>
            <ac:spMk id="11" creationId="{F367CCF1-BB1E-41CF-8499-94A870C33EFA}"/>
          </ac:spMkLst>
        </pc:spChg>
        <pc:picChg chg="add">
          <ac:chgData name="Branson Khoo" userId="228712b5c1bbbdc9" providerId="LiveId" clId="{C92EC633-7893-4DAC-9CBD-F6C99D9BCACE}" dt="2025-10-23T10:49:37.411" v="549" actId="26606"/>
          <ac:picMkLst>
            <pc:docMk/>
            <pc:sldMk cId="2964007218" sldId="263"/>
            <ac:picMk id="5" creationId="{C744D2E9-2FE7-452C-36C7-ED8994F601A6}"/>
          </ac:picMkLst>
        </pc:picChg>
      </pc:sldChg>
      <pc:sldChg chg="addSp delSp modSp new mod setBg setClrOvrMap">
        <pc:chgData name="Branson Khoo" userId="228712b5c1bbbdc9" providerId="LiveId" clId="{C92EC633-7893-4DAC-9CBD-F6C99D9BCACE}" dt="2025-10-23T11:05:03.024" v="722" actId="26606"/>
        <pc:sldMkLst>
          <pc:docMk/>
          <pc:sldMk cId="1991522785" sldId="264"/>
        </pc:sldMkLst>
        <pc:spChg chg="mod">
          <ac:chgData name="Branson Khoo" userId="228712b5c1bbbdc9" providerId="LiveId" clId="{C92EC633-7893-4DAC-9CBD-F6C99D9BCACE}" dt="2025-10-23T11:05:03.024" v="722" actId="26606"/>
          <ac:spMkLst>
            <pc:docMk/>
            <pc:sldMk cId="1991522785" sldId="264"/>
            <ac:spMk id="2" creationId="{42082818-5FED-8D8D-C8AA-665745EEA19A}"/>
          </ac:spMkLst>
        </pc:spChg>
        <pc:spChg chg="add">
          <ac:chgData name="Branson Khoo" userId="228712b5c1bbbdc9" providerId="LiveId" clId="{C92EC633-7893-4DAC-9CBD-F6C99D9BCACE}" dt="2025-10-23T11:05:03.024" v="722" actId="26606"/>
          <ac:spMkLst>
            <pc:docMk/>
            <pc:sldMk cId="1991522785" sldId="264"/>
            <ac:spMk id="9" creationId="{F92989FB-1024-49B7-BDF1-B3CE27D48623}"/>
          </ac:spMkLst>
        </pc:spChg>
        <pc:spChg chg="add">
          <ac:chgData name="Branson Khoo" userId="228712b5c1bbbdc9" providerId="LiveId" clId="{C92EC633-7893-4DAC-9CBD-F6C99D9BCACE}" dt="2025-10-23T11:05:03.024" v="722" actId="26606"/>
          <ac:spMkLst>
            <pc:docMk/>
            <pc:sldMk cId="1991522785" sldId="264"/>
            <ac:spMk id="11" creationId="{DFEE959E-BF10-4204-9556-D1707088D445}"/>
          </ac:spMkLst>
        </pc:spChg>
        <pc:spChg chg="add">
          <ac:chgData name="Branson Khoo" userId="228712b5c1bbbdc9" providerId="LiveId" clId="{C92EC633-7893-4DAC-9CBD-F6C99D9BCACE}" dt="2025-10-23T11:05:03.024" v="722" actId="26606"/>
          <ac:spMkLst>
            <pc:docMk/>
            <pc:sldMk cId="1991522785" sldId="264"/>
            <ac:spMk id="13" creationId="{DDD17B6A-CB37-4005-9681-A20AFCDC7822}"/>
          </ac:spMkLst>
        </pc:spChg>
        <pc:spChg chg="add">
          <ac:chgData name="Branson Khoo" userId="228712b5c1bbbdc9" providerId="LiveId" clId="{C92EC633-7893-4DAC-9CBD-F6C99D9BCACE}" dt="2025-10-23T11:05:03.024" v="722" actId="26606"/>
          <ac:spMkLst>
            <pc:docMk/>
            <pc:sldMk cId="1991522785" sldId="264"/>
            <ac:spMk id="15" creationId="{3B7BBDE9-DAED-40B0-A640-503C918D1CE3}"/>
          </ac:spMkLst>
        </pc:spChg>
        <pc:spChg chg="add">
          <ac:chgData name="Branson Khoo" userId="228712b5c1bbbdc9" providerId="LiveId" clId="{C92EC633-7893-4DAC-9CBD-F6C99D9BCACE}" dt="2025-10-23T11:05:03.024" v="722" actId="26606"/>
          <ac:spMkLst>
            <pc:docMk/>
            <pc:sldMk cId="1991522785" sldId="264"/>
            <ac:spMk id="17" creationId="{7BC7EA7B-802E-41F4-8926-C4475287AA31}"/>
          </ac:spMkLst>
        </pc:spChg>
        <pc:graphicFrameChg chg="add">
          <ac:chgData name="Branson Khoo" userId="228712b5c1bbbdc9" providerId="LiveId" clId="{C92EC633-7893-4DAC-9CBD-F6C99D9BCACE}" dt="2025-10-23T11:05:03.024" v="722" actId="26606"/>
          <ac:graphicFrameMkLst>
            <pc:docMk/>
            <pc:sldMk cId="1991522785" sldId="264"/>
            <ac:graphicFrameMk id="7" creationId="{E4E6AA6E-32C2-5B5D-5B6E-D723C006707D}"/>
          </ac:graphicFrameMkLst>
        </pc:graphicFrameChg>
      </pc:sldChg>
      <pc:sldChg chg="addSp delSp modSp new mod setBg setClrOvrMap">
        <pc:chgData name="Branson Khoo" userId="228712b5c1bbbdc9" providerId="LiveId" clId="{C92EC633-7893-4DAC-9CBD-F6C99D9BCACE}" dt="2025-10-23T11:51:53.892" v="822" actId="20577"/>
        <pc:sldMkLst>
          <pc:docMk/>
          <pc:sldMk cId="3593367864" sldId="265"/>
        </pc:sldMkLst>
        <pc:spChg chg="mod">
          <ac:chgData name="Branson Khoo" userId="228712b5c1bbbdc9" providerId="LiveId" clId="{C92EC633-7893-4DAC-9CBD-F6C99D9BCACE}" dt="2025-10-23T11:51:53.892" v="822" actId="20577"/>
          <ac:spMkLst>
            <pc:docMk/>
            <pc:sldMk cId="3593367864" sldId="265"/>
            <ac:spMk id="2" creationId="{6F40CFE7-777A-FCC0-CF5C-946111387ED2}"/>
          </ac:spMkLst>
        </pc:spChg>
        <pc:spChg chg="add">
          <ac:chgData name="Branson Khoo" userId="228712b5c1bbbdc9" providerId="LiveId" clId="{C92EC633-7893-4DAC-9CBD-F6C99D9BCACE}" dt="2025-10-23T11:51:21.573" v="788" actId="26606"/>
          <ac:spMkLst>
            <pc:docMk/>
            <pc:sldMk cId="3593367864" sldId="265"/>
            <ac:spMk id="22" creationId="{F92989FB-1024-49B7-BDF1-B3CE27D48623}"/>
          </ac:spMkLst>
        </pc:spChg>
        <pc:spChg chg="add">
          <ac:chgData name="Branson Khoo" userId="228712b5c1bbbdc9" providerId="LiveId" clId="{C92EC633-7893-4DAC-9CBD-F6C99D9BCACE}" dt="2025-10-23T11:51:21.573" v="788" actId="26606"/>
          <ac:spMkLst>
            <pc:docMk/>
            <pc:sldMk cId="3593367864" sldId="265"/>
            <ac:spMk id="24" creationId="{DFEE959E-BF10-4204-9556-D1707088D445}"/>
          </ac:spMkLst>
        </pc:spChg>
        <pc:spChg chg="add">
          <ac:chgData name="Branson Khoo" userId="228712b5c1bbbdc9" providerId="LiveId" clId="{C92EC633-7893-4DAC-9CBD-F6C99D9BCACE}" dt="2025-10-23T11:51:21.573" v="788" actId="26606"/>
          <ac:spMkLst>
            <pc:docMk/>
            <pc:sldMk cId="3593367864" sldId="265"/>
            <ac:spMk id="26" creationId="{DDD17B6A-CB37-4005-9681-A20AFCDC7822}"/>
          </ac:spMkLst>
        </pc:spChg>
        <pc:spChg chg="add">
          <ac:chgData name="Branson Khoo" userId="228712b5c1bbbdc9" providerId="LiveId" clId="{C92EC633-7893-4DAC-9CBD-F6C99D9BCACE}" dt="2025-10-23T11:51:21.573" v="788" actId="26606"/>
          <ac:spMkLst>
            <pc:docMk/>
            <pc:sldMk cId="3593367864" sldId="265"/>
            <ac:spMk id="28" creationId="{3B7BBDE9-DAED-40B0-A640-503C918D1CE3}"/>
          </ac:spMkLst>
        </pc:spChg>
        <pc:spChg chg="add">
          <ac:chgData name="Branson Khoo" userId="228712b5c1bbbdc9" providerId="LiveId" clId="{C92EC633-7893-4DAC-9CBD-F6C99D9BCACE}" dt="2025-10-23T11:51:21.573" v="788" actId="26606"/>
          <ac:spMkLst>
            <pc:docMk/>
            <pc:sldMk cId="3593367864" sldId="265"/>
            <ac:spMk id="30" creationId="{7BC7EA7B-802E-41F4-8926-C4475287AA31}"/>
          </ac:spMkLst>
        </pc:spChg>
        <pc:graphicFrameChg chg="add mod modGraphic">
          <ac:chgData name="Branson Khoo" userId="228712b5c1bbbdc9" providerId="LiveId" clId="{C92EC633-7893-4DAC-9CBD-F6C99D9BCACE}" dt="2025-10-23T11:51:46.422" v="811" actId="20577"/>
          <ac:graphicFrameMkLst>
            <pc:docMk/>
            <pc:sldMk cId="3593367864" sldId="265"/>
            <ac:graphicFrameMk id="5" creationId="{85812CCD-A177-217C-4F16-1DF90AFD7350}"/>
          </ac:graphicFrameMkLst>
        </pc:graphicFrameChg>
      </pc:sldChg>
      <pc:sldChg chg="addSp modSp new mod ord setBg">
        <pc:chgData name="Branson Khoo" userId="228712b5c1bbbdc9" providerId="LiveId" clId="{C92EC633-7893-4DAC-9CBD-F6C99D9BCACE}" dt="2025-10-23T12:34:42.959" v="838" actId="26606"/>
        <pc:sldMkLst>
          <pc:docMk/>
          <pc:sldMk cId="2261326064" sldId="266"/>
        </pc:sldMkLst>
        <pc:spChg chg="mod">
          <ac:chgData name="Branson Khoo" userId="228712b5c1bbbdc9" providerId="LiveId" clId="{C92EC633-7893-4DAC-9CBD-F6C99D9BCACE}" dt="2025-10-23T12:34:42.959" v="838" actId="26606"/>
          <ac:spMkLst>
            <pc:docMk/>
            <pc:sldMk cId="2261326064" sldId="266"/>
            <ac:spMk id="2" creationId="{C13D29F4-48D1-BDCE-7D60-0299794F7A68}"/>
          </ac:spMkLst>
        </pc:spChg>
        <pc:spChg chg="mod">
          <ac:chgData name="Branson Khoo" userId="228712b5c1bbbdc9" providerId="LiveId" clId="{C92EC633-7893-4DAC-9CBD-F6C99D9BCACE}" dt="2025-10-23T12:34:42.959" v="838" actId="26606"/>
          <ac:spMkLst>
            <pc:docMk/>
            <pc:sldMk cId="2261326064" sldId="266"/>
            <ac:spMk id="3" creationId="{E931651B-9D43-2D1D-31D6-CF3033EA5D21}"/>
          </ac:spMkLst>
        </pc:spChg>
        <pc:spChg chg="add">
          <ac:chgData name="Branson Khoo" userId="228712b5c1bbbdc9" providerId="LiveId" clId="{C92EC633-7893-4DAC-9CBD-F6C99D9BCACE}" dt="2025-10-23T12:34:42.959" v="838" actId="26606"/>
          <ac:spMkLst>
            <pc:docMk/>
            <pc:sldMk cId="2261326064" sldId="266"/>
            <ac:spMk id="9" creationId="{504BED40-EAF7-4E55-AFF7-2CD840EBD3AA}"/>
          </ac:spMkLst>
        </pc:spChg>
        <pc:spChg chg="add">
          <ac:chgData name="Branson Khoo" userId="228712b5c1bbbdc9" providerId="LiveId" clId="{C92EC633-7893-4DAC-9CBD-F6C99D9BCACE}" dt="2025-10-23T12:34:42.959" v="838" actId="26606"/>
          <ac:spMkLst>
            <pc:docMk/>
            <pc:sldMk cId="2261326064" sldId="266"/>
            <ac:spMk id="11" creationId="{F367CCF1-BB1E-41CF-8499-94A870C33EFA}"/>
          </ac:spMkLst>
        </pc:spChg>
        <pc:picChg chg="add">
          <ac:chgData name="Branson Khoo" userId="228712b5c1bbbdc9" providerId="LiveId" clId="{C92EC633-7893-4DAC-9CBD-F6C99D9BCACE}" dt="2025-10-23T12:34:42.959" v="838" actId="26606"/>
          <ac:picMkLst>
            <pc:docMk/>
            <pc:sldMk cId="2261326064" sldId="266"/>
            <ac:picMk id="5" creationId="{12874CAB-0503-FE27-7D12-F614BC963FB6}"/>
          </ac:picMkLst>
        </pc:picChg>
      </pc:sldChg>
      <pc:sldChg chg="addSp delSp modSp new mod setBg setClrOvrMap">
        <pc:chgData name="Branson Khoo" userId="228712b5c1bbbdc9" providerId="LiveId" clId="{C92EC633-7893-4DAC-9CBD-F6C99D9BCACE}" dt="2025-10-26T05:53:51.023" v="1183" actId="14100"/>
        <pc:sldMkLst>
          <pc:docMk/>
          <pc:sldMk cId="792700728" sldId="267"/>
        </pc:sldMkLst>
        <pc:spChg chg="mod">
          <ac:chgData name="Branson Khoo" userId="228712b5c1bbbdc9" providerId="LiveId" clId="{C92EC633-7893-4DAC-9CBD-F6C99D9BCACE}" dt="2025-10-24T11:05:33.383" v="980" actId="26606"/>
          <ac:spMkLst>
            <pc:docMk/>
            <pc:sldMk cId="792700728" sldId="267"/>
            <ac:spMk id="2" creationId="{E3942FBE-1F27-7F59-BA79-63BB1C839E12}"/>
          </ac:spMkLst>
        </pc:spChg>
        <pc:spChg chg="add mod">
          <ac:chgData name="Branson Khoo" userId="228712b5c1bbbdc9" providerId="LiveId" clId="{C92EC633-7893-4DAC-9CBD-F6C99D9BCACE}" dt="2025-10-26T05:53:51.023" v="1183" actId="14100"/>
          <ac:spMkLst>
            <pc:docMk/>
            <pc:sldMk cId="792700728" sldId="267"/>
            <ac:spMk id="15" creationId="{67979FA8-C2F7-9EA1-008F-8404D70D0E7A}"/>
          </ac:spMkLst>
        </pc:spChg>
        <pc:spChg chg="add">
          <ac:chgData name="Branson Khoo" userId="228712b5c1bbbdc9" providerId="LiveId" clId="{C92EC633-7893-4DAC-9CBD-F6C99D9BCACE}" dt="2025-10-24T11:05:33.383" v="980" actId="26606"/>
          <ac:spMkLst>
            <pc:docMk/>
            <pc:sldMk cId="792700728" sldId="267"/>
            <ac:spMk id="20" creationId="{B3B8DB28-FA7D-4C33-BBA2-6D73D0156D42}"/>
          </ac:spMkLst>
        </pc:spChg>
        <pc:spChg chg="add">
          <ac:chgData name="Branson Khoo" userId="228712b5c1bbbdc9" providerId="LiveId" clId="{C92EC633-7893-4DAC-9CBD-F6C99D9BCACE}" dt="2025-10-24T11:05:33.383" v="980" actId="26606"/>
          <ac:spMkLst>
            <pc:docMk/>
            <pc:sldMk cId="792700728" sldId="267"/>
            <ac:spMk id="22" creationId="{264FF5A0-304A-44DA-A4D4-A1E66D92FCEA}"/>
          </ac:spMkLst>
        </pc:spChg>
        <pc:spChg chg="add">
          <ac:chgData name="Branson Khoo" userId="228712b5c1bbbdc9" providerId="LiveId" clId="{C92EC633-7893-4DAC-9CBD-F6C99D9BCACE}" dt="2025-10-24T11:05:33.383" v="980" actId="26606"/>
          <ac:spMkLst>
            <pc:docMk/>
            <pc:sldMk cId="792700728" sldId="267"/>
            <ac:spMk id="24" creationId="{4EABC973-6EF2-4B8E-8799-A96B9EA2A614}"/>
          </ac:spMkLst>
        </pc:spChg>
        <pc:spChg chg="add">
          <ac:chgData name="Branson Khoo" userId="228712b5c1bbbdc9" providerId="LiveId" clId="{C92EC633-7893-4DAC-9CBD-F6C99D9BCACE}" dt="2025-10-24T11:05:33.383" v="980" actId="26606"/>
          <ac:spMkLst>
            <pc:docMk/>
            <pc:sldMk cId="792700728" sldId="267"/>
            <ac:spMk id="26" creationId="{AD43769B-7D6E-4E76-B810-BEC3B774BB0A}"/>
          </ac:spMkLst>
        </pc:spChg>
        <pc:picChg chg="add mod">
          <ac:chgData name="Branson Khoo" userId="228712b5c1bbbdc9" providerId="LiveId" clId="{C92EC633-7893-4DAC-9CBD-F6C99D9BCACE}" dt="2025-10-24T11:05:33.383" v="980" actId="26606"/>
          <ac:picMkLst>
            <pc:docMk/>
            <pc:sldMk cId="792700728" sldId="267"/>
            <ac:picMk id="14" creationId="{389C7AB8-5C5D-45ED-3C97-6BCDC75F9464}"/>
          </ac:picMkLst>
        </pc:picChg>
      </pc:sldChg>
      <pc:sldChg chg="addSp modSp new mod setBg">
        <pc:chgData name="Branson Khoo" userId="228712b5c1bbbdc9" providerId="LiveId" clId="{C92EC633-7893-4DAC-9CBD-F6C99D9BCACE}" dt="2025-10-23T13:08:25.274" v="922" actId="26606"/>
        <pc:sldMkLst>
          <pc:docMk/>
          <pc:sldMk cId="810242369" sldId="268"/>
        </pc:sldMkLst>
        <pc:spChg chg="mod">
          <ac:chgData name="Branson Khoo" userId="228712b5c1bbbdc9" providerId="LiveId" clId="{C92EC633-7893-4DAC-9CBD-F6C99D9BCACE}" dt="2025-10-23T13:08:25.274" v="922" actId="26606"/>
          <ac:spMkLst>
            <pc:docMk/>
            <pc:sldMk cId="810242369" sldId="268"/>
            <ac:spMk id="2" creationId="{F621A5C5-6EF3-FD5C-E173-9A88B8785B85}"/>
          </ac:spMkLst>
        </pc:spChg>
        <pc:spChg chg="mod">
          <ac:chgData name="Branson Khoo" userId="228712b5c1bbbdc9" providerId="LiveId" clId="{C92EC633-7893-4DAC-9CBD-F6C99D9BCACE}" dt="2025-10-23T13:08:25.274" v="922" actId="26606"/>
          <ac:spMkLst>
            <pc:docMk/>
            <pc:sldMk cId="810242369" sldId="268"/>
            <ac:spMk id="3" creationId="{7C62D497-38F2-C224-F8A9-5C00C418C3E6}"/>
          </ac:spMkLst>
        </pc:spChg>
        <pc:spChg chg="add">
          <ac:chgData name="Branson Khoo" userId="228712b5c1bbbdc9" providerId="LiveId" clId="{C92EC633-7893-4DAC-9CBD-F6C99D9BCACE}" dt="2025-10-23T13:08:25.274" v="922" actId="26606"/>
          <ac:spMkLst>
            <pc:docMk/>
            <pc:sldMk cId="810242369" sldId="268"/>
            <ac:spMk id="9" creationId="{1BB56EB9-078F-4952-AC1F-149C7A0AE4D5}"/>
          </ac:spMkLst>
        </pc:spChg>
        <pc:spChg chg="add">
          <ac:chgData name="Branson Khoo" userId="228712b5c1bbbdc9" providerId="LiveId" clId="{C92EC633-7893-4DAC-9CBD-F6C99D9BCACE}" dt="2025-10-23T13:08:25.274" v="922" actId="26606"/>
          <ac:spMkLst>
            <pc:docMk/>
            <pc:sldMk cId="810242369" sldId="268"/>
            <ac:spMk id="11" creationId="{7B42427A-0A1F-4A55-8705-D9179F1E0CFB}"/>
          </ac:spMkLst>
        </pc:spChg>
        <pc:picChg chg="add">
          <ac:chgData name="Branson Khoo" userId="228712b5c1bbbdc9" providerId="LiveId" clId="{C92EC633-7893-4DAC-9CBD-F6C99D9BCACE}" dt="2025-10-23T13:08:25.274" v="922" actId="26606"/>
          <ac:picMkLst>
            <pc:docMk/>
            <pc:sldMk cId="810242369" sldId="268"/>
            <ac:picMk id="5" creationId="{D71A188A-4A64-9AF5-0B71-C919D81D9996}"/>
          </ac:picMkLst>
        </pc:picChg>
      </pc:sldChg>
      <pc:sldChg chg="addSp delSp modSp new mod setBg addAnim modAnim">
        <pc:chgData name="Branson Khoo" userId="228712b5c1bbbdc9" providerId="LiveId" clId="{C92EC633-7893-4DAC-9CBD-F6C99D9BCACE}" dt="2025-10-24T10:24:40.017" v="956" actId="20577"/>
        <pc:sldMkLst>
          <pc:docMk/>
          <pc:sldMk cId="1583432916" sldId="269"/>
        </pc:sldMkLst>
        <pc:spChg chg="mod">
          <ac:chgData name="Branson Khoo" userId="228712b5c1bbbdc9" providerId="LiveId" clId="{C92EC633-7893-4DAC-9CBD-F6C99D9BCACE}" dt="2025-10-24T10:24:40.017" v="956" actId="20577"/>
          <ac:spMkLst>
            <pc:docMk/>
            <pc:sldMk cId="1583432916" sldId="269"/>
            <ac:spMk id="2" creationId="{0104B3D3-14E1-67FB-4F08-97CA4E101587}"/>
          </ac:spMkLst>
        </pc:spChg>
        <pc:spChg chg="add">
          <ac:chgData name="Branson Khoo" userId="228712b5c1bbbdc9" providerId="LiveId" clId="{C92EC633-7893-4DAC-9CBD-F6C99D9BCACE}" dt="2025-10-24T06:19:12.157" v="947" actId="26606"/>
          <ac:spMkLst>
            <pc:docMk/>
            <pc:sldMk cId="1583432916" sldId="269"/>
            <ac:spMk id="8" creationId="{6BFF1E8A-3E3F-4A67-97F8-32C8D4123807}"/>
          </ac:spMkLst>
        </pc:spChg>
        <pc:spChg chg="add">
          <ac:chgData name="Branson Khoo" userId="228712b5c1bbbdc9" providerId="LiveId" clId="{C92EC633-7893-4DAC-9CBD-F6C99D9BCACE}" dt="2025-10-24T06:19:12.157" v="947" actId="26606"/>
          <ac:spMkLst>
            <pc:docMk/>
            <pc:sldMk cId="1583432916" sldId="269"/>
            <ac:spMk id="10" creationId="{D0BBA9C7-5B8B-474E-9392-E742C78ED5D2}"/>
          </ac:spMkLst>
        </pc:spChg>
        <pc:spChg chg="add">
          <ac:chgData name="Branson Khoo" userId="228712b5c1bbbdc9" providerId="LiveId" clId="{C92EC633-7893-4DAC-9CBD-F6C99D9BCACE}" dt="2025-10-24T06:19:12.157" v="947" actId="26606"/>
          <ac:spMkLst>
            <pc:docMk/>
            <pc:sldMk cId="1583432916" sldId="269"/>
            <ac:spMk id="12" creationId="{1D52F3B2-AFE1-41E8-9E34-D2B02A65826D}"/>
          </ac:spMkLst>
        </pc:spChg>
        <pc:spChg chg="add">
          <ac:chgData name="Branson Khoo" userId="228712b5c1bbbdc9" providerId="LiveId" clId="{C92EC633-7893-4DAC-9CBD-F6C99D9BCACE}" dt="2025-10-24T06:19:12.157" v="947" actId="26606"/>
          <ac:spMkLst>
            <pc:docMk/>
            <pc:sldMk cId="1583432916" sldId="269"/>
            <ac:spMk id="14" creationId="{7A8E2F28-54A2-432C-AAF7-7154C3D579CE}"/>
          </ac:spMkLst>
        </pc:spChg>
        <pc:spChg chg="add">
          <ac:chgData name="Branson Khoo" userId="228712b5c1bbbdc9" providerId="LiveId" clId="{C92EC633-7893-4DAC-9CBD-F6C99D9BCACE}" dt="2025-10-24T06:19:12.157" v="947" actId="26606"/>
          <ac:spMkLst>
            <pc:docMk/>
            <pc:sldMk cId="1583432916" sldId="269"/>
            <ac:spMk id="16" creationId="{26B4480E-B7FF-4481-890E-043A69AE6FE2}"/>
          </ac:spMkLst>
        </pc:spChg>
        <pc:spChg chg="add">
          <ac:chgData name="Branson Khoo" userId="228712b5c1bbbdc9" providerId="LiveId" clId="{C92EC633-7893-4DAC-9CBD-F6C99D9BCACE}" dt="2025-10-24T06:19:12.157" v="947" actId="26606"/>
          <ac:spMkLst>
            <pc:docMk/>
            <pc:sldMk cId="1583432916" sldId="269"/>
            <ac:spMk id="18" creationId="{64C13BAB-7C00-4D21-A857-E3D41C0A2A66}"/>
          </ac:spMkLst>
        </pc:spChg>
        <pc:spChg chg="add">
          <ac:chgData name="Branson Khoo" userId="228712b5c1bbbdc9" providerId="LiveId" clId="{C92EC633-7893-4DAC-9CBD-F6C99D9BCACE}" dt="2025-10-24T06:19:12.157" v="947" actId="26606"/>
          <ac:spMkLst>
            <pc:docMk/>
            <pc:sldMk cId="1583432916" sldId="269"/>
            <ac:spMk id="20" creationId="{1F1FF39A-AC3C-4066-9D4C-519AA22812EA}"/>
          </ac:spMkLst>
        </pc:spChg>
        <pc:picChg chg="add">
          <ac:chgData name="Branson Khoo" userId="228712b5c1bbbdc9" providerId="LiveId" clId="{C92EC633-7893-4DAC-9CBD-F6C99D9BCACE}" dt="2025-10-24T06:19:12.157" v="947" actId="26606"/>
          <ac:picMkLst>
            <pc:docMk/>
            <pc:sldMk cId="1583432916" sldId="269"/>
            <ac:picMk id="4" creationId="{9B776E82-999D-616C-3B08-F53BA40127D6}"/>
          </ac:picMkLst>
        </pc:picChg>
      </pc:sldChg>
      <pc:sldChg chg="addSp delSp modSp new mod setBg setClrOvrMap">
        <pc:chgData name="Branson Khoo" userId="228712b5c1bbbdc9" providerId="LiveId" clId="{C92EC633-7893-4DAC-9CBD-F6C99D9BCACE}" dt="2025-10-24T11:15:50.026" v="1018" actId="20577"/>
        <pc:sldMkLst>
          <pc:docMk/>
          <pc:sldMk cId="3844026439" sldId="270"/>
        </pc:sldMkLst>
        <pc:spChg chg="mod">
          <ac:chgData name="Branson Khoo" userId="228712b5c1bbbdc9" providerId="LiveId" clId="{C92EC633-7893-4DAC-9CBD-F6C99D9BCACE}" dt="2025-10-24T11:15:50.026" v="1018" actId="20577"/>
          <ac:spMkLst>
            <pc:docMk/>
            <pc:sldMk cId="3844026439" sldId="270"/>
            <ac:spMk id="2" creationId="{EFC52659-D14F-8EAB-F829-9A03E81C927B}"/>
          </ac:spMkLst>
        </pc:spChg>
        <pc:spChg chg="add">
          <ac:chgData name="Branson Khoo" userId="228712b5c1bbbdc9" providerId="LiveId" clId="{C92EC633-7893-4DAC-9CBD-F6C99D9BCACE}" dt="2025-10-24T11:05:25.845" v="979" actId="26606"/>
          <ac:spMkLst>
            <pc:docMk/>
            <pc:sldMk cId="3844026439" sldId="270"/>
            <ac:spMk id="9" creationId="{6BFF1E8A-3E3F-4A67-97F8-32C8D4123807}"/>
          </ac:spMkLst>
        </pc:spChg>
        <pc:spChg chg="add">
          <ac:chgData name="Branson Khoo" userId="228712b5c1bbbdc9" providerId="LiveId" clId="{C92EC633-7893-4DAC-9CBD-F6C99D9BCACE}" dt="2025-10-24T11:05:25.845" v="979" actId="26606"/>
          <ac:spMkLst>
            <pc:docMk/>
            <pc:sldMk cId="3844026439" sldId="270"/>
            <ac:spMk id="11" creationId="{D0BBA9C7-5B8B-474E-9392-E742C78ED5D2}"/>
          </ac:spMkLst>
        </pc:spChg>
        <pc:spChg chg="add">
          <ac:chgData name="Branson Khoo" userId="228712b5c1bbbdc9" providerId="LiveId" clId="{C92EC633-7893-4DAC-9CBD-F6C99D9BCACE}" dt="2025-10-24T11:05:25.845" v="979" actId="26606"/>
          <ac:spMkLst>
            <pc:docMk/>
            <pc:sldMk cId="3844026439" sldId="270"/>
            <ac:spMk id="13" creationId="{1D52F3B2-AFE1-41E8-9E34-D2B02A65826D}"/>
          </ac:spMkLst>
        </pc:spChg>
        <pc:spChg chg="add">
          <ac:chgData name="Branson Khoo" userId="228712b5c1bbbdc9" providerId="LiveId" clId="{C92EC633-7893-4DAC-9CBD-F6C99D9BCACE}" dt="2025-10-24T11:05:25.845" v="979" actId="26606"/>
          <ac:spMkLst>
            <pc:docMk/>
            <pc:sldMk cId="3844026439" sldId="270"/>
            <ac:spMk id="15" creationId="{7A8E2F28-54A2-432C-AAF7-7154C3D579CE}"/>
          </ac:spMkLst>
        </pc:spChg>
        <pc:spChg chg="add">
          <ac:chgData name="Branson Khoo" userId="228712b5c1bbbdc9" providerId="LiveId" clId="{C92EC633-7893-4DAC-9CBD-F6C99D9BCACE}" dt="2025-10-24T11:05:25.845" v="979" actId="26606"/>
          <ac:spMkLst>
            <pc:docMk/>
            <pc:sldMk cId="3844026439" sldId="270"/>
            <ac:spMk id="17" creationId="{6B695AA2-4B70-477F-AF90-536B720A1343}"/>
          </ac:spMkLst>
        </pc:spChg>
        <pc:picChg chg="add">
          <ac:chgData name="Branson Khoo" userId="228712b5c1bbbdc9" providerId="LiveId" clId="{C92EC633-7893-4DAC-9CBD-F6C99D9BCACE}" dt="2025-10-24T11:05:25.845" v="979" actId="26606"/>
          <ac:picMkLst>
            <pc:docMk/>
            <pc:sldMk cId="3844026439" sldId="270"/>
            <ac:picMk id="5" creationId="{9615256B-6980-AABD-E0B5-979E9E78FB95}"/>
          </ac:picMkLst>
        </pc:picChg>
      </pc:sldChg>
      <pc:sldChg chg="addSp delSp modSp new mod setBg">
        <pc:chgData name="Branson Khoo" userId="228712b5c1bbbdc9" providerId="LiveId" clId="{C92EC633-7893-4DAC-9CBD-F6C99D9BCACE}" dt="2025-10-24T12:43:44.190" v="1033" actId="26606"/>
        <pc:sldMkLst>
          <pc:docMk/>
          <pc:sldMk cId="2891183577" sldId="271"/>
        </pc:sldMkLst>
        <pc:spChg chg="mod">
          <ac:chgData name="Branson Khoo" userId="228712b5c1bbbdc9" providerId="LiveId" clId="{C92EC633-7893-4DAC-9CBD-F6C99D9BCACE}" dt="2025-10-24T12:43:44.190" v="1033" actId="26606"/>
          <ac:spMkLst>
            <pc:docMk/>
            <pc:sldMk cId="2891183577" sldId="271"/>
            <ac:spMk id="2" creationId="{58739992-5AA4-CD7E-ACB2-1D7D8B1F49A7}"/>
          </ac:spMkLst>
        </pc:spChg>
        <pc:spChg chg="add">
          <ac:chgData name="Branson Khoo" userId="228712b5c1bbbdc9" providerId="LiveId" clId="{C92EC633-7893-4DAC-9CBD-F6C99D9BCACE}" dt="2025-10-24T12:43:44.190" v="1033" actId="26606"/>
          <ac:spMkLst>
            <pc:docMk/>
            <pc:sldMk cId="2891183577" sldId="271"/>
            <ac:spMk id="10" creationId="{F858DF7D-C2D0-4B03-A7A0-2F06B789EE35}"/>
          </ac:spMkLst>
        </pc:spChg>
        <pc:spChg chg="add">
          <ac:chgData name="Branson Khoo" userId="228712b5c1bbbdc9" providerId="LiveId" clId="{C92EC633-7893-4DAC-9CBD-F6C99D9BCACE}" dt="2025-10-24T12:43:44.190" v="1033" actId="26606"/>
          <ac:spMkLst>
            <pc:docMk/>
            <pc:sldMk cId="2891183577" sldId="271"/>
            <ac:spMk id="12" creationId="{8952EF87-C74F-4D3F-9CAD-EEA1733C9BD0}"/>
          </ac:spMkLst>
        </pc:spChg>
        <pc:graphicFrameChg chg="add">
          <ac:chgData name="Branson Khoo" userId="228712b5c1bbbdc9" providerId="LiveId" clId="{C92EC633-7893-4DAC-9CBD-F6C99D9BCACE}" dt="2025-10-24T12:43:44.190" v="1033" actId="26606"/>
          <ac:graphicFrameMkLst>
            <pc:docMk/>
            <pc:sldMk cId="2891183577" sldId="271"/>
            <ac:graphicFrameMk id="6" creationId="{AA9D5931-4CF0-E882-D80E-12DDCADA1B8C}"/>
          </ac:graphicFrameMkLst>
        </pc:graphicFrameChg>
      </pc:sldChg>
      <pc:sldChg chg="addSp delSp modSp new mod setBg">
        <pc:chgData name="Branson Khoo" userId="228712b5c1bbbdc9" providerId="LiveId" clId="{C92EC633-7893-4DAC-9CBD-F6C99D9BCACE}" dt="2025-10-24T12:44:46.930" v="1079" actId="20577"/>
        <pc:sldMkLst>
          <pc:docMk/>
          <pc:sldMk cId="633636577" sldId="272"/>
        </pc:sldMkLst>
        <pc:spChg chg="mod">
          <ac:chgData name="Branson Khoo" userId="228712b5c1bbbdc9" providerId="LiveId" clId="{C92EC633-7893-4DAC-9CBD-F6C99D9BCACE}" dt="2025-10-24T12:44:08.595" v="1039" actId="26606"/>
          <ac:spMkLst>
            <pc:docMk/>
            <pc:sldMk cId="633636577" sldId="272"/>
            <ac:spMk id="2" creationId="{2647F0B8-7587-C3A4-F9EF-7A606830C36C}"/>
          </ac:spMkLst>
        </pc:spChg>
        <pc:graphicFrameChg chg="add mod modGraphic">
          <ac:chgData name="Branson Khoo" userId="228712b5c1bbbdc9" providerId="LiveId" clId="{C92EC633-7893-4DAC-9CBD-F6C99D9BCACE}" dt="2025-10-24T12:44:46.930" v="1079" actId="20577"/>
          <ac:graphicFrameMkLst>
            <pc:docMk/>
            <pc:sldMk cId="633636577" sldId="272"/>
            <ac:graphicFrameMk id="8" creationId="{3CF494E0-02E6-3161-0AAD-03574847D000}"/>
          </ac:graphicFrameMkLst>
        </pc:graphicFrameChg>
      </pc:sldChg>
      <pc:sldChg chg="addSp delSp modSp new mod setBg">
        <pc:chgData name="Branson Khoo" userId="228712b5c1bbbdc9" providerId="LiveId" clId="{C92EC633-7893-4DAC-9CBD-F6C99D9BCACE}" dt="2025-10-24T12:45:42.712" v="1127" actId="12100"/>
        <pc:sldMkLst>
          <pc:docMk/>
          <pc:sldMk cId="2154646702" sldId="273"/>
        </pc:sldMkLst>
        <pc:spChg chg="mod">
          <ac:chgData name="Branson Khoo" userId="228712b5c1bbbdc9" providerId="LiveId" clId="{C92EC633-7893-4DAC-9CBD-F6C99D9BCACE}" dt="2025-10-24T12:45:36.031" v="1126" actId="26606"/>
          <ac:spMkLst>
            <pc:docMk/>
            <pc:sldMk cId="2154646702" sldId="273"/>
            <ac:spMk id="2" creationId="{0B38FAE5-188B-61CC-201C-703157E9E282}"/>
          </ac:spMkLst>
        </pc:spChg>
        <pc:graphicFrameChg chg="add mod">
          <ac:chgData name="Branson Khoo" userId="228712b5c1bbbdc9" providerId="LiveId" clId="{C92EC633-7893-4DAC-9CBD-F6C99D9BCACE}" dt="2025-10-24T12:45:42.712" v="1127" actId="12100"/>
          <ac:graphicFrameMkLst>
            <pc:docMk/>
            <pc:sldMk cId="2154646702" sldId="273"/>
            <ac:graphicFrameMk id="5" creationId="{4C0411DB-455A-E154-0642-D0BB04DFB32C}"/>
          </ac:graphicFrameMkLst>
        </pc:graphicFrameChg>
      </pc:sldChg>
      <pc:sldChg chg="addSp modSp new mod setBg">
        <pc:chgData name="Branson Khoo" userId="228712b5c1bbbdc9" providerId="LiveId" clId="{C92EC633-7893-4DAC-9CBD-F6C99D9BCACE}" dt="2025-10-24T12:53:59.138" v="1134" actId="403"/>
        <pc:sldMkLst>
          <pc:docMk/>
          <pc:sldMk cId="2488375645" sldId="274"/>
        </pc:sldMkLst>
        <pc:spChg chg="mod">
          <ac:chgData name="Branson Khoo" userId="228712b5c1bbbdc9" providerId="LiveId" clId="{C92EC633-7893-4DAC-9CBD-F6C99D9BCACE}" dt="2025-10-24T12:53:55.808" v="1132" actId="26606"/>
          <ac:spMkLst>
            <pc:docMk/>
            <pc:sldMk cId="2488375645" sldId="274"/>
            <ac:spMk id="2" creationId="{D867CF82-B77D-963E-E9DD-8446BE45D5AB}"/>
          </ac:spMkLst>
        </pc:spChg>
        <pc:spChg chg="mod">
          <ac:chgData name="Branson Khoo" userId="228712b5c1bbbdc9" providerId="LiveId" clId="{C92EC633-7893-4DAC-9CBD-F6C99D9BCACE}" dt="2025-10-24T12:53:59.138" v="1134" actId="403"/>
          <ac:spMkLst>
            <pc:docMk/>
            <pc:sldMk cId="2488375645" sldId="274"/>
            <ac:spMk id="3" creationId="{E1E9D734-1FCA-7DDA-9234-9ED5C0F2DBF8}"/>
          </ac:spMkLst>
        </pc:spChg>
        <pc:spChg chg="add">
          <ac:chgData name="Branson Khoo" userId="228712b5c1bbbdc9" providerId="LiveId" clId="{C92EC633-7893-4DAC-9CBD-F6C99D9BCACE}" dt="2025-10-24T12:53:55.808" v="1132" actId="26606"/>
          <ac:spMkLst>
            <pc:docMk/>
            <pc:sldMk cId="2488375645" sldId="274"/>
            <ac:spMk id="9" creationId="{1BB56EB9-078F-4952-AC1F-149C7A0AE4D5}"/>
          </ac:spMkLst>
        </pc:spChg>
        <pc:spChg chg="add">
          <ac:chgData name="Branson Khoo" userId="228712b5c1bbbdc9" providerId="LiveId" clId="{C92EC633-7893-4DAC-9CBD-F6C99D9BCACE}" dt="2025-10-24T12:53:55.808" v="1132" actId="26606"/>
          <ac:spMkLst>
            <pc:docMk/>
            <pc:sldMk cId="2488375645" sldId="274"/>
            <ac:spMk id="11" creationId="{7B42427A-0A1F-4A55-8705-D9179F1E0CFB}"/>
          </ac:spMkLst>
        </pc:spChg>
        <pc:picChg chg="add">
          <ac:chgData name="Branson Khoo" userId="228712b5c1bbbdc9" providerId="LiveId" clId="{C92EC633-7893-4DAC-9CBD-F6C99D9BCACE}" dt="2025-10-24T12:53:55.808" v="1132" actId="26606"/>
          <ac:picMkLst>
            <pc:docMk/>
            <pc:sldMk cId="2488375645" sldId="274"/>
            <ac:picMk id="5" creationId="{255D7533-8AFB-F44D-D8EE-FB3DAD2636DA}"/>
          </ac:picMkLst>
        </pc:picChg>
      </pc:sldChg>
      <pc:sldChg chg="addSp delSp modSp new mod setBg">
        <pc:chgData name="Branson Khoo" userId="228712b5c1bbbdc9" providerId="LiveId" clId="{C92EC633-7893-4DAC-9CBD-F6C99D9BCACE}" dt="2025-10-24T13:15:25.661" v="1154" actId="26606"/>
        <pc:sldMkLst>
          <pc:docMk/>
          <pc:sldMk cId="3643934712" sldId="275"/>
        </pc:sldMkLst>
        <pc:spChg chg="mod">
          <ac:chgData name="Branson Khoo" userId="228712b5c1bbbdc9" providerId="LiveId" clId="{C92EC633-7893-4DAC-9CBD-F6C99D9BCACE}" dt="2025-10-24T13:15:25.661" v="1154" actId="26606"/>
          <ac:spMkLst>
            <pc:docMk/>
            <pc:sldMk cId="3643934712" sldId="275"/>
            <ac:spMk id="2" creationId="{C0B8D486-B334-816A-C645-8563BD9B9188}"/>
          </ac:spMkLst>
        </pc:spChg>
        <pc:spChg chg="add">
          <ac:chgData name="Branson Khoo" userId="228712b5c1bbbdc9" providerId="LiveId" clId="{C92EC633-7893-4DAC-9CBD-F6C99D9BCACE}" dt="2025-10-24T13:15:25.661" v="1154" actId="26606"/>
          <ac:spMkLst>
            <pc:docMk/>
            <pc:sldMk cId="3643934712" sldId="275"/>
            <ac:spMk id="10" creationId="{0E830057-F4EE-412A-8526-36BE1CE18C85}"/>
          </ac:spMkLst>
        </pc:spChg>
        <pc:spChg chg="add">
          <ac:chgData name="Branson Khoo" userId="228712b5c1bbbdc9" providerId="LiveId" clId="{C92EC633-7893-4DAC-9CBD-F6C99D9BCACE}" dt="2025-10-24T13:15:25.661" v="1154" actId="26606"/>
          <ac:spMkLst>
            <pc:docMk/>
            <pc:sldMk cId="3643934712" sldId="275"/>
            <ac:spMk id="12" creationId="{BAAEBA82-E2D4-4653-AEE3-E95B330DDA21}"/>
          </ac:spMkLst>
        </pc:spChg>
        <pc:spChg chg="add">
          <ac:chgData name="Branson Khoo" userId="228712b5c1bbbdc9" providerId="LiveId" clId="{C92EC633-7893-4DAC-9CBD-F6C99D9BCACE}" dt="2025-10-24T13:15:25.661" v="1154" actId="26606"/>
          <ac:spMkLst>
            <pc:docMk/>
            <pc:sldMk cId="3643934712" sldId="275"/>
            <ac:spMk id="14" creationId="{2386509E-DAF8-4DA0-B09B-FA3FB341C2BC}"/>
          </ac:spMkLst>
        </pc:spChg>
        <pc:spChg chg="add">
          <ac:chgData name="Branson Khoo" userId="228712b5c1bbbdc9" providerId="LiveId" clId="{C92EC633-7893-4DAC-9CBD-F6C99D9BCACE}" dt="2025-10-24T13:15:25.661" v="1154" actId="26606"/>
          <ac:spMkLst>
            <pc:docMk/>
            <pc:sldMk cId="3643934712" sldId="275"/>
            <ac:spMk id="16" creationId="{44E11946-6976-4B44-971A-07BFBE9544A6}"/>
          </ac:spMkLst>
        </pc:spChg>
        <pc:spChg chg="add">
          <ac:chgData name="Branson Khoo" userId="228712b5c1bbbdc9" providerId="LiveId" clId="{C92EC633-7893-4DAC-9CBD-F6C99D9BCACE}" dt="2025-10-24T13:15:25.661" v="1154" actId="26606"/>
          <ac:spMkLst>
            <pc:docMk/>
            <pc:sldMk cId="3643934712" sldId="275"/>
            <ac:spMk id="18" creationId="{85DD9E25-AB50-4F01-9CA6-96497CDE72C2}"/>
          </ac:spMkLst>
        </pc:spChg>
        <pc:spChg chg="add">
          <ac:chgData name="Branson Khoo" userId="228712b5c1bbbdc9" providerId="LiveId" clId="{C92EC633-7893-4DAC-9CBD-F6C99D9BCACE}" dt="2025-10-24T13:15:25.661" v="1154" actId="26606"/>
          <ac:spMkLst>
            <pc:docMk/>
            <pc:sldMk cId="3643934712" sldId="275"/>
            <ac:spMk id="20" creationId="{707788D3-E467-4E25-A5E9-FD41795BD551}"/>
          </ac:spMkLst>
        </pc:spChg>
        <pc:spChg chg="add">
          <ac:chgData name="Branson Khoo" userId="228712b5c1bbbdc9" providerId="LiveId" clId="{C92EC633-7893-4DAC-9CBD-F6C99D9BCACE}" dt="2025-10-24T13:15:25.661" v="1154" actId="26606"/>
          <ac:spMkLst>
            <pc:docMk/>
            <pc:sldMk cId="3643934712" sldId="275"/>
            <ac:spMk id="22" creationId="{E12301D8-0106-4E04-A846-C29A66593704}"/>
          </ac:spMkLst>
        </pc:spChg>
        <pc:picChg chg="add">
          <ac:chgData name="Branson Khoo" userId="228712b5c1bbbdc9" providerId="LiveId" clId="{C92EC633-7893-4DAC-9CBD-F6C99D9BCACE}" dt="2025-10-24T13:15:25.661" v="1154" actId="26606"/>
          <ac:picMkLst>
            <pc:docMk/>
            <pc:sldMk cId="3643934712" sldId="275"/>
            <ac:picMk id="7" creationId="{43B7DCF3-1598-A643-F2E9-8D8706686464}"/>
          </ac:picMkLst>
        </pc:picChg>
      </pc:sldChg>
      <pc:sldChg chg="addSp delSp modSp new mod setBg setClrOvrMap">
        <pc:chgData name="Branson Khoo" userId="228712b5c1bbbdc9" providerId="LiveId" clId="{C92EC633-7893-4DAC-9CBD-F6C99D9BCACE}" dt="2025-10-24T13:17:36.901" v="1181" actId="1076"/>
        <pc:sldMkLst>
          <pc:docMk/>
          <pc:sldMk cId="2522594364" sldId="276"/>
        </pc:sldMkLst>
        <pc:spChg chg="mod">
          <ac:chgData name="Branson Khoo" userId="228712b5c1bbbdc9" providerId="LiveId" clId="{C92EC633-7893-4DAC-9CBD-F6C99D9BCACE}" dt="2025-10-24T13:17:36.901" v="1181" actId="1076"/>
          <ac:spMkLst>
            <pc:docMk/>
            <pc:sldMk cId="2522594364" sldId="276"/>
            <ac:spMk id="2" creationId="{1CDCD5B5-54D6-FCC8-F7C9-189F598F01DE}"/>
          </ac:spMkLst>
        </pc:spChg>
        <pc:spChg chg="add">
          <ac:chgData name="Branson Khoo" userId="228712b5c1bbbdc9" providerId="LiveId" clId="{C92EC633-7893-4DAC-9CBD-F6C99D9BCACE}" dt="2025-10-24T13:17:34.449" v="1180" actId="26606"/>
          <ac:spMkLst>
            <pc:docMk/>
            <pc:sldMk cId="2522594364" sldId="276"/>
            <ac:spMk id="9" creationId="{6BFF1E8A-3E3F-4A67-97F8-32C8D4123807}"/>
          </ac:spMkLst>
        </pc:spChg>
        <pc:spChg chg="add">
          <ac:chgData name="Branson Khoo" userId="228712b5c1bbbdc9" providerId="LiveId" clId="{C92EC633-7893-4DAC-9CBD-F6C99D9BCACE}" dt="2025-10-24T13:17:34.449" v="1180" actId="26606"/>
          <ac:spMkLst>
            <pc:docMk/>
            <pc:sldMk cId="2522594364" sldId="276"/>
            <ac:spMk id="11" creationId="{D0BBA9C7-5B8B-474E-9392-E742C78ED5D2}"/>
          </ac:spMkLst>
        </pc:spChg>
        <pc:spChg chg="add">
          <ac:chgData name="Branson Khoo" userId="228712b5c1bbbdc9" providerId="LiveId" clId="{C92EC633-7893-4DAC-9CBD-F6C99D9BCACE}" dt="2025-10-24T13:17:34.449" v="1180" actId="26606"/>
          <ac:spMkLst>
            <pc:docMk/>
            <pc:sldMk cId="2522594364" sldId="276"/>
            <ac:spMk id="13" creationId="{1D52F3B2-AFE1-41E8-9E34-D2B02A65826D}"/>
          </ac:spMkLst>
        </pc:spChg>
        <pc:spChg chg="add">
          <ac:chgData name="Branson Khoo" userId="228712b5c1bbbdc9" providerId="LiveId" clId="{C92EC633-7893-4DAC-9CBD-F6C99D9BCACE}" dt="2025-10-24T13:17:34.449" v="1180" actId="26606"/>
          <ac:spMkLst>
            <pc:docMk/>
            <pc:sldMk cId="2522594364" sldId="276"/>
            <ac:spMk id="15" creationId="{7A8E2F28-54A2-432C-AAF7-7154C3D579CE}"/>
          </ac:spMkLst>
        </pc:spChg>
        <pc:spChg chg="add">
          <ac:chgData name="Branson Khoo" userId="228712b5c1bbbdc9" providerId="LiveId" clId="{C92EC633-7893-4DAC-9CBD-F6C99D9BCACE}" dt="2025-10-24T13:17:34.449" v="1180" actId="26606"/>
          <ac:spMkLst>
            <pc:docMk/>
            <pc:sldMk cId="2522594364" sldId="276"/>
            <ac:spMk id="17" creationId="{6B695AA2-4B70-477F-AF90-536B720A1343}"/>
          </ac:spMkLst>
        </pc:spChg>
        <pc:picChg chg="add">
          <ac:chgData name="Branson Khoo" userId="228712b5c1bbbdc9" providerId="LiveId" clId="{C92EC633-7893-4DAC-9CBD-F6C99D9BCACE}" dt="2025-10-24T13:17:34.449" v="1180" actId="26606"/>
          <ac:picMkLst>
            <pc:docMk/>
            <pc:sldMk cId="2522594364" sldId="276"/>
            <ac:picMk id="5" creationId="{346F0E32-6FBE-7ED4-B208-E8D074C79F1B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D873FF-9776-4AD1-9D69-C026CE89282C}" type="doc">
      <dgm:prSet loTypeId="urn:microsoft.com/office/officeart/2005/8/layout/defaul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9C976013-645A-418F-A769-44D1F63196B5}">
      <dgm:prSet/>
      <dgm:spPr/>
      <dgm:t>
        <a:bodyPr/>
        <a:lstStyle/>
        <a:p>
          <a:r>
            <a:rPr lang="en-GB" b="1" dirty="0"/>
            <a:t>Data Privacy is Paramount:</a:t>
          </a:r>
          <a:r>
            <a:rPr lang="en-GB" dirty="0"/>
            <a:t> Treat AI inputs like a public bulletin board. Once </a:t>
          </a:r>
          <a:r>
            <a:rPr lang="en-GB" b="1" dirty="0"/>
            <a:t>sensitive data</a:t>
          </a:r>
          <a:r>
            <a:rPr lang="en-GB" dirty="0"/>
            <a:t> is shared with external tools, you lose control over its storage and use.</a:t>
          </a:r>
          <a:endParaRPr lang="en-US" dirty="0"/>
        </a:p>
      </dgm:t>
    </dgm:pt>
    <dgm:pt modelId="{1DCEABD4-14A4-452F-814C-E5CA4302D79D}" type="parTrans" cxnId="{B607015D-4163-4665-BB54-7E3297C2ABCD}">
      <dgm:prSet/>
      <dgm:spPr/>
      <dgm:t>
        <a:bodyPr/>
        <a:lstStyle/>
        <a:p>
          <a:endParaRPr lang="en-US"/>
        </a:p>
      </dgm:t>
    </dgm:pt>
    <dgm:pt modelId="{3DAD446F-CC92-4627-83D1-4811F5CC717F}" type="sibTrans" cxnId="{B607015D-4163-4665-BB54-7E3297C2ABCD}">
      <dgm:prSet/>
      <dgm:spPr/>
      <dgm:t>
        <a:bodyPr/>
        <a:lstStyle/>
        <a:p>
          <a:endParaRPr lang="en-US"/>
        </a:p>
      </dgm:t>
    </dgm:pt>
    <dgm:pt modelId="{A8002DF8-07A7-4138-B599-0D3FF4C578A9}">
      <dgm:prSet/>
      <dgm:spPr/>
      <dgm:t>
        <a:bodyPr/>
        <a:lstStyle/>
        <a:p>
          <a:r>
            <a:rPr lang="en-GB" b="1"/>
            <a:t>The Human in the Loop:</a:t>
          </a:r>
          <a:r>
            <a:rPr lang="en-GB"/>
            <a:t> AI is a powerful assistant, not a decision-maker. Oversight is crucial to counter </a:t>
          </a:r>
          <a:r>
            <a:rPr lang="en-GB" b="1"/>
            <a:t>automation errors</a:t>
          </a:r>
          <a:r>
            <a:rPr lang="en-GB"/>
            <a:t>, </a:t>
          </a:r>
          <a:r>
            <a:rPr lang="en-GB" b="1"/>
            <a:t>bias</a:t>
          </a:r>
          <a:r>
            <a:rPr lang="en-GB"/>
            <a:t>, and </a:t>
          </a:r>
          <a:r>
            <a:rPr lang="en-GB" b="1"/>
            <a:t>overreliance</a:t>
          </a:r>
          <a:r>
            <a:rPr lang="en-GB"/>
            <a:t>.</a:t>
          </a:r>
          <a:endParaRPr lang="en-US"/>
        </a:p>
      </dgm:t>
    </dgm:pt>
    <dgm:pt modelId="{4BFA8464-2EC1-49D7-8E3A-28FAE3BEB9E6}" type="parTrans" cxnId="{AF953EE0-172F-4FBD-8D42-8577165F099D}">
      <dgm:prSet/>
      <dgm:spPr/>
      <dgm:t>
        <a:bodyPr/>
        <a:lstStyle/>
        <a:p>
          <a:endParaRPr lang="en-US"/>
        </a:p>
      </dgm:t>
    </dgm:pt>
    <dgm:pt modelId="{BA185F9E-9D90-41D0-8C6C-7B4833159028}" type="sibTrans" cxnId="{AF953EE0-172F-4FBD-8D42-8577165F099D}">
      <dgm:prSet/>
      <dgm:spPr/>
      <dgm:t>
        <a:bodyPr/>
        <a:lstStyle/>
        <a:p>
          <a:endParaRPr lang="en-US"/>
        </a:p>
      </dgm:t>
    </dgm:pt>
    <dgm:pt modelId="{468311A4-9DFB-4363-8C7D-663E8E96AA0D}">
      <dgm:prSet/>
      <dgm:spPr/>
      <dgm:t>
        <a:bodyPr/>
        <a:lstStyle/>
        <a:p>
          <a:r>
            <a:rPr lang="en-GB" b="1"/>
            <a:t>Trust, But Verify:</a:t>
          </a:r>
          <a:r>
            <a:rPr lang="en-GB"/>
            <a:t> Always </a:t>
          </a:r>
          <a:r>
            <a:rPr lang="en-GB" b="1"/>
            <a:t>verify outputs</a:t>
          </a:r>
          <a:r>
            <a:rPr lang="en-GB"/>
            <a:t> and maintain a mindset of healthy skepticism to mitigate security risks (like AI-powered phishing).</a:t>
          </a:r>
          <a:endParaRPr lang="en-US"/>
        </a:p>
      </dgm:t>
    </dgm:pt>
    <dgm:pt modelId="{083C4088-4E9A-45ED-BDD8-DC19E03344EB}" type="parTrans" cxnId="{89578B1A-F026-4F02-A0C6-72AF837800D1}">
      <dgm:prSet/>
      <dgm:spPr/>
      <dgm:t>
        <a:bodyPr/>
        <a:lstStyle/>
        <a:p>
          <a:endParaRPr lang="en-US"/>
        </a:p>
      </dgm:t>
    </dgm:pt>
    <dgm:pt modelId="{51FBE4EF-F413-4271-B05B-4DA8731A25CC}" type="sibTrans" cxnId="{89578B1A-F026-4F02-A0C6-72AF837800D1}">
      <dgm:prSet/>
      <dgm:spPr/>
      <dgm:t>
        <a:bodyPr/>
        <a:lstStyle/>
        <a:p>
          <a:endParaRPr lang="en-US"/>
        </a:p>
      </dgm:t>
    </dgm:pt>
    <dgm:pt modelId="{BEB06228-A218-4677-BA26-CB1FDAB4C35C}">
      <dgm:prSet/>
      <dgm:spPr/>
      <dgm:t>
        <a:bodyPr/>
        <a:lstStyle/>
        <a:p>
          <a:r>
            <a:rPr lang="en-GB" b="1"/>
            <a:t>Ethics Demand Accountability:</a:t>
          </a:r>
          <a:r>
            <a:rPr lang="en-GB"/>
            <a:t> The Cambridge Analytica case shows that ignoring </a:t>
          </a:r>
          <a:r>
            <a:rPr lang="en-GB" b="1"/>
            <a:t>informed consent</a:t>
          </a:r>
          <a:r>
            <a:rPr lang="en-GB"/>
            <a:t> and </a:t>
          </a:r>
          <a:r>
            <a:rPr lang="en-GB" b="1"/>
            <a:t>transparency</a:t>
          </a:r>
          <a:r>
            <a:rPr lang="en-GB"/>
            <a:t> can have massive real-world impacts.</a:t>
          </a:r>
          <a:endParaRPr lang="en-US"/>
        </a:p>
      </dgm:t>
    </dgm:pt>
    <dgm:pt modelId="{69783CA7-2119-4E8A-8713-2CED6D4B5BC8}" type="parTrans" cxnId="{902F90E0-7BF7-46C4-B99F-1E54DB81473A}">
      <dgm:prSet/>
      <dgm:spPr/>
      <dgm:t>
        <a:bodyPr/>
        <a:lstStyle/>
        <a:p>
          <a:endParaRPr lang="en-US"/>
        </a:p>
      </dgm:t>
    </dgm:pt>
    <dgm:pt modelId="{F598D769-5B98-46EB-A1A3-E38267B08445}" type="sibTrans" cxnId="{902F90E0-7BF7-46C4-B99F-1E54DB81473A}">
      <dgm:prSet/>
      <dgm:spPr/>
      <dgm:t>
        <a:bodyPr/>
        <a:lstStyle/>
        <a:p>
          <a:endParaRPr lang="en-US"/>
        </a:p>
      </dgm:t>
    </dgm:pt>
    <dgm:pt modelId="{0FA74A29-C27B-46DD-B253-C8318DF69048}">
      <dgm:prSet/>
      <dgm:spPr/>
      <dgm:t>
        <a:bodyPr/>
        <a:lstStyle/>
        <a:p>
          <a:r>
            <a:rPr lang="en-GB" b="1"/>
            <a:t>Mandate:</a:t>
          </a:r>
          <a:r>
            <a:rPr lang="en-GB"/>
            <a:t> </a:t>
          </a:r>
          <a:r>
            <a:rPr lang="en-GB" b="1"/>
            <a:t>Accountability never transfers</a:t>
          </a:r>
          <a:r>
            <a:rPr lang="en-GB"/>
            <a:t> to the machine; it rests with the user and the organization.</a:t>
          </a:r>
          <a:endParaRPr lang="en-US"/>
        </a:p>
      </dgm:t>
    </dgm:pt>
    <dgm:pt modelId="{FBDDD60F-0748-493F-8D22-4089B72837CA}" type="parTrans" cxnId="{B6EA75FE-B8A1-43D4-B455-D5D1D246B2E8}">
      <dgm:prSet/>
      <dgm:spPr/>
      <dgm:t>
        <a:bodyPr/>
        <a:lstStyle/>
        <a:p>
          <a:endParaRPr lang="en-US"/>
        </a:p>
      </dgm:t>
    </dgm:pt>
    <dgm:pt modelId="{398C899F-F5D2-4A22-8EDC-39883933CF68}" type="sibTrans" cxnId="{B6EA75FE-B8A1-43D4-B455-D5D1D246B2E8}">
      <dgm:prSet/>
      <dgm:spPr/>
      <dgm:t>
        <a:bodyPr/>
        <a:lstStyle/>
        <a:p>
          <a:endParaRPr lang="en-US"/>
        </a:p>
      </dgm:t>
    </dgm:pt>
    <dgm:pt modelId="{6405B426-F382-4D3C-A431-6B4D94C9A4B7}" type="pres">
      <dgm:prSet presAssocID="{3FD873FF-9776-4AD1-9D69-C026CE89282C}" presName="diagram" presStyleCnt="0">
        <dgm:presLayoutVars>
          <dgm:dir/>
          <dgm:resizeHandles val="exact"/>
        </dgm:presLayoutVars>
      </dgm:prSet>
      <dgm:spPr/>
    </dgm:pt>
    <dgm:pt modelId="{0D625573-C980-4095-AB35-52DFF7B08705}" type="pres">
      <dgm:prSet presAssocID="{9C976013-645A-418F-A769-44D1F63196B5}" presName="node" presStyleLbl="node1" presStyleIdx="0" presStyleCnt="4">
        <dgm:presLayoutVars>
          <dgm:bulletEnabled val="1"/>
        </dgm:presLayoutVars>
      </dgm:prSet>
      <dgm:spPr/>
    </dgm:pt>
    <dgm:pt modelId="{1987CBE4-EACC-46C0-BF1D-19BBE1B446D1}" type="pres">
      <dgm:prSet presAssocID="{3DAD446F-CC92-4627-83D1-4811F5CC717F}" presName="sibTrans" presStyleCnt="0"/>
      <dgm:spPr/>
    </dgm:pt>
    <dgm:pt modelId="{1504A3C8-F283-4671-80B1-FD3CE578681D}" type="pres">
      <dgm:prSet presAssocID="{A8002DF8-07A7-4138-B599-0D3FF4C578A9}" presName="node" presStyleLbl="node1" presStyleIdx="1" presStyleCnt="4">
        <dgm:presLayoutVars>
          <dgm:bulletEnabled val="1"/>
        </dgm:presLayoutVars>
      </dgm:prSet>
      <dgm:spPr/>
    </dgm:pt>
    <dgm:pt modelId="{076779FA-D5D7-4441-98E5-791814FBE5A9}" type="pres">
      <dgm:prSet presAssocID="{BA185F9E-9D90-41D0-8C6C-7B4833159028}" presName="sibTrans" presStyleCnt="0"/>
      <dgm:spPr/>
    </dgm:pt>
    <dgm:pt modelId="{0CB1409C-C9E4-4FF7-86D7-C52EF3AA9F15}" type="pres">
      <dgm:prSet presAssocID="{468311A4-9DFB-4363-8C7D-663E8E96AA0D}" presName="node" presStyleLbl="node1" presStyleIdx="2" presStyleCnt="4">
        <dgm:presLayoutVars>
          <dgm:bulletEnabled val="1"/>
        </dgm:presLayoutVars>
      </dgm:prSet>
      <dgm:spPr/>
    </dgm:pt>
    <dgm:pt modelId="{DE1C1457-EBFA-4F15-8CBE-E10A703F3C8B}" type="pres">
      <dgm:prSet presAssocID="{51FBE4EF-F413-4271-B05B-4DA8731A25CC}" presName="sibTrans" presStyleCnt="0"/>
      <dgm:spPr/>
    </dgm:pt>
    <dgm:pt modelId="{D1482C40-E3E9-48BB-90A5-768D95B7F73F}" type="pres">
      <dgm:prSet presAssocID="{BEB06228-A218-4677-BA26-CB1FDAB4C35C}" presName="node" presStyleLbl="node1" presStyleIdx="3" presStyleCnt="4">
        <dgm:presLayoutVars>
          <dgm:bulletEnabled val="1"/>
        </dgm:presLayoutVars>
      </dgm:prSet>
      <dgm:spPr/>
    </dgm:pt>
  </dgm:ptLst>
  <dgm:cxnLst>
    <dgm:cxn modelId="{F6C36F07-5B55-4F6B-8A42-8E8E0A1C88C1}" type="presOf" srcId="{BEB06228-A218-4677-BA26-CB1FDAB4C35C}" destId="{D1482C40-E3E9-48BB-90A5-768D95B7F73F}" srcOrd="0" destOrd="0" presId="urn:microsoft.com/office/officeart/2005/8/layout/default"/>
    <dgm:cxn modelId="{FC59180A-7CBE-4DE2-8B1E-66BE3BF0147A}" type="presOf" srcId="{3FD873FF-9776-4AD1-9D69-C026CE89282C}" destId="{6405B426-F382-4D3C-A431-6B4D94C9A4B7}" srcOrd="0" destOrd="0" presId="urn:microsoft.com/office/officeart/2005/8/layout/default"/>
    <dgm:cxn modelId="{9B459012-4986-4F7B-AC19-6B1A48BCFF3C}" type="presOf" srcId="{468311A4-9DFB-4363-8C7D-663E8E96AA0D}" destId="{0CB1409C-C9E4-4FF7-86D7-C52EF3AA9F15}" srcOrd="0" destOrd="0" presId="urn:microsoft.com/office/officeart/2005/8/layout/default"/>
    <dgm:cxn modelId="{89578B1A-F026-4F02-A0C6-72AF837800D1}" srcId="{3FD873FF-9776-4AD1-9D69-C026CE89282C}" destId="{468311A4-9DFB-4363-8C7D-663E8E96AA0D}" srcOrd="2" destOrd="0" parTransId="{083C4088-4E9A-45ED-BDD8-DC19E03344EB}" sibTransId="{51FBE4EF-F413-4271-B05B-4DA8731A25CC}"/>
    <dgm:cxn modelId="{66D95F2C-B655-4EED-937F-59FA3BCC1F81}" type="presOf" srcId="{9C976013-645A-418F-A769-44D1F63196B5}" destId="{0D625573-C980-4095-AB35-52DFF7B08705}" srcOrd="0" destOrd="0" presId="urn:microsoft.com/office/officeart/2005/8/layout/default"/>
    <dgm:cxn modelId="{B607015D-4163-4665-BB54-7E3297C2ABCD}" srcId="{3FD873FF-9776-4AD1-9D69-C026CE89282C}" destId="{9C976013-645A-418F-A769-44D1F63196B5}" srcOrd="0" destOrd="0" parTransId="{1DCEABD4-14A4-452F-814C-E5CA4302D79D}" sibTransId="{3DAD446F-CC92-4627-83D1-4811F5CC717F}"/>
    <dgm:cxn modelId="{2A07E6A1-B1B0-4351-BD54-3AF01C68079E}" type="presOf" srcId="{A8002DF8-07A7-4138-B599-0D3FF4C578A9}" destId="{1504A3C8-F283-4671-80B1-FD3CE578681D}" srcOrd="0" destOrd="0" presId="urn:microsoft.com/office/officeart/2005/8/layout/default"/>
    <dgm:cxn modelId="{3078EAC8-1581-4EB9-AC0A-59AE7D270196}" type="presOf" srcId="{0FA74A29-C27B-46DD-B253-C8318DF69048}" destId="{D1482C40-E3E9-48BB-90A5-768D95B7F73F}" srcOrd="0" destOrd="1" presId="urn:microsoft.com/office/officeart/2005/8/layout/default"/>
    <dgm:cxn modelId="{AF953EE0-172F-4FBD-8D42-8577165F099D}" srcId="{3FD873FF-9776-4AD1-9D69-C026CE89282C}" destId="{A8002DF8-07A7-4138-B599-0D3FF4C578A9}" srcOrd="1" destOrd="0" parTransId="{4BFA8464-2EC1-49D7-8E3A-28FAE3BEB9E6}" sibTransId="{BA185F9E-9D90-41D0-8C6C-7B4833159028}"/>
    <dgm:cxn modelId="{902F90E0-7BF7-46C4-B99F-1E54DB81473A}" srcId="{3FD873FF-9776-4AD1-9D69-C026CE89282C}" destId="{BEB06228-A218-4677-BA26-CB1FDAB4C35C}" srcOrd="3" destOrd="0" parTransId="{69783CA7-2119-4E8A-8713-2CED6D4B5BC8}" sibTransId="{F598D769-5B98-46EB-A1A3-E38267B08445}"/>
    <dgm:cxn modelId="{B6EA75FE-B8A1-43D4-B455-D5D1D246B2E8}" srcId="{BEB06228-A218-4677-BA26-CB1FDAB4C35C}" destId="{0FA74A29-C27B-46DD-B253-C8318DF69048}" srcOrd="0" destOrd="0" parTransId="{FBDDD60F-0748-493F-8D22-4089B72837CA}" sibTransId="{398C899F-F5D2-4A22-8EDC-39883933CF68}"/>
    <dgm:cxn modelId="{413389D2-0ACE-4C53-A5D1-8FFFC198D465}" type="presParOf" srcId="{6405B426-F382-4D3C-A431-6B4D94C9A4B7}" destId="{0D625573-C980-4095-AB35-52DFF7B08705}" srcOrd="0" destOrd="0" presId="urn:microsoft.com/office/officeart/2005/8/layout/default"/>
    <dgm:cxn modelId="{2707C721-D638-4082-BC95-E65D5780F569}" type="presParOf" srcId="{6405B426-F382-4D3C-A431-6B4D94C9A4B7}" destId="{1987CBE4-EACC-46C0-BF1D-19BBE1B446D1}" srcOrd="1" destOrd="0" presId="urn:microsoft.com/office/officeart/2005/8/layout/default"/>
    <dgm:cxn modelId="{B811F91C-9B53-4F57-AC26-A940D8540876}" type="presParOf" srcId="{6405B426-F382-4D3C-A431-6B4D94C9A4B7}" destId="{1504A3C8-F283-4671-80B1-FD3CE578681D}" srcOrd="2" destOrd="0" presId="urn:microsoft.com/office/officeart/2005/8/layout/default"/>
    <dgm:cxn modelId="{8545D8FB-374C-4E48-B977-EBA540065BD0}" type="presParOf" srcId="{6405B426-F382-4D3C-A431-6B4D94C9A4B7}" destId="{076779FA-D5D7-4441-98E5-791814FBE5A9}" srcOrd="3" destOrd="0" presId="urn:microsoft.com/office/officeart/2005/8/layout/default"/>
    <dgm:cxn modelId="{36D05DF4-3C7E-408D-80E3-4DFC3BFB33F9}" type="presParOf" srcId="{6405B426-F382-4D3C-A431-6B4D94C9A4B7}" destId="{0CB1409C-C9E4-4FF7-86D7-C52EF3AA9F15}" srcOrd="4" destOrd="0" presId="urn:microsoft.com/office/officeart/2005/8/layout/default"/>
    <dgm:cxn modelId="{6CC417F0-4A39-4B66-B2B4-AC75607F2886}" type="presParOf" srcId="{6405B426-F382-4D3C-A431-6B4D94C9A4B7}" destId="{DE1C1457-EBFA-4F15-8CBE-E10A703F3C8B}" srcOrd="5" destOrd="0" presId="urn:microsoft.com/office/officeart/2005/8/layout/default"/>
    <dgm:cxn modelId="{A68E7E88-412D-460C-AC23-079356E5D30A}" type="presParOf" srcId="{6405B426-F382-4D3C-A431-6B4D94C9A4B7}" destId="{D1482C40-E3E9-48BB-90A5-768D95B7F73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62B323A-E674-4949-9FB2-398E24DF1AAF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E8A2653-DBAA-4E94-A91A-4886DC33A571}">
      <dgm:prSet/>
      <dgm:spPr/>
      <dgm:t>
        <a:bodyPr/>
        <a:lstStyle/>
        <a:p>
          <a:r>
            <a:rPr lang="en-US" b="1" i="0" baseline="0"/>
            <a:t>Bad Prompt:</a:t>
          </a:r>
          <a:r>
            <a:rPr lang="en-US" b="0" i="0" baseline="0"/>
            <a:t> “Summarize this report, extract data, make a chart, and write a LinkedIn caption.”</a:t>
          </a:r>
          <a:endParaRPr lang="en-US"/>
        </a:p>
      </dgm:t>
    </dgm:pt>
    <dgm:pt modelId="{5558DCC8-FFC7-420C-9F75-7ED4E3DD4CCB}" type="parTrans" cxnId="{FA4255BA-4A4E-43B6-B0B0-E5F9EECE3BB8}">
      <dgm:prSet/>
      <dgm:spPr/>
      <dgm:t>
        <a:bodyPr/>
        <a:lstStyle/>
        <a:p>
          <a:endParaRPr lang="en-US"/>
        </a:p>
      </dgm:t>
    </dgm:pt>
    <dgm:pt modelId="{4C49218E-604D-4463-8A3C-C74BFA05C5F7}" type="sibTrans" cxnId="{FA4255BA-4A4E-43B6-B0B0-E5F9EECE3BB8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8E63A1C3-FE7E-45DF-A586-8D65E15DB7C2}">
      <dgm:prSet/>
      <dgm:spPr/>
      <dgm:t>
        <a:bodyPr/>
        <a:lstStyle/>
        <a:p>
          <a:r>
            <a:rPr lang="en-US" b="1" i="0" baseline="0" dirty="0"/>
            <a:t>Result:</a:t>
          </a:r>
          <a:r>
            <a:rPr lang="en-US" b="0" i="0" baseline="0" dirty="0"/>
            <a:t> Messy or incomplete output.</a:t>
          </a:r>
          <a:endParaRPr lang="en-US" dirty="0"/>
        </a:p>
      </dgm:t>
    </dgm:pt>
    <dgm:pt modelId="{B3E080FA-7FE5-4159-B2FD-7481084A9CD7}" type="parTrans" cxnId="{9528F1DE-6FDC-4CE1-9412-C6D48414BCCF}">
      <dgm:prSet/>
      <dgm:spPr/>
      <dgm:t>
        <a:bodyPr/>
        <a:lstStyle/>
        <a:p>
          <a:endParaRPr lang="en-US"/>
        </a:p>
      </dgm:t>
    </dgm:pt>
    <dgm:pt modelId="{0263FCED-EE0E-4E83-97C2-9ECCDEA9816B}" type="sibTrans" cxnId="{9528F1DE-6FDC-4CE1-9412-C6D48414BCCF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1FA08BC4-239F-4566-A270-3E3B88C9FB4B}">
      <dgm:prSet/>
      <dgm:spPr/>
      <dgm:t>
        <a:bodyPr/>
        <a:lstStyle/>
        <a:p>
          <a:r>
            <a:rPr lang="en-US" b="1" i="0" baseline="0" dirty="0"/>
            <a:t>Fix It:</a:t>
          </a:r>
          <a:r>
            <a:rPr lang="en-US" b="0" i="0" baseline="0" dirty="0"/>
            <a:t> Break it down →</a:t>
          </a:r>
          <a:br>
            <a:rPr lang="en-US" b="0" i="0" baseline="0" dirty="0"/>
          </a:br>
          <a:r>
            <a:rPr lang="en-US" b="0" i="0" baseline="0" dirty="0"/>
            <a:t>Summarize report</a:t>
          </a:r>
          <a:br>
            <a:rPr lang="en-US" b="0" i="0" baseline="0" dirty="0"/>
          </a:br>
          <a:r>
            <a:rPr lang="en-US" b="0" i="0" baseline="0" dirty="0"/>
            <a:t>Extract data</a:t>
          </a:r>
          <a:br>
            <a:rPr lang="en-US" b="0" i="0" baseline="0" dirty="0"/>
          </a:br>
          <a:r>
            <a:rPr lang="en-US" b="0" i="0" baseline="0" dirty="0"/>
            <a:t>Create chart</a:t>
          </a:r>
          <a:br>
            <a:rPr lang="en-US" b="0" i="0" baseline="0" dirty="0"/>
          </a:br>
          <a:r>
            <a:rPr lang="en-US" b="0" i="0" baseline="0" dirty="0"/>
            <a:t>Write caption</a:t>
          </a:r>
        </a:p>
      </dgm:t>
    </dgm:pt>
    <dgm:pt modelId="{9ADCCE80-13C3-4882-B7A8-C2CBC00CF117}" type="parTrans" cxnId="{16E5FD84-108B-4A03-80ED-00251E236C27}">
      <dgm:prSet/>
      <dgm:spPr/>
      <dgm:t>
        <a:bodyPr/>
        <a:lstStyle/>
        <a:p>
          <a:endParaRPr lang="en-US"/>
        </a:p>
      </dgm:t>
    </dgm:pt>
    <dgm:pt modelId="{35D3FC0F-B374-414E-9E3D-F98FD891BB68}" type="sibTrans" cxnId="{16E5FD84-108B-4A03-80ED-00251E236C2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F471A4F8-32DE-4B7A-A56A-0311E4E9748E}" type="pres">
      <dgm:prSet presAssocID="{662B323A-E674-4949-9FB2-398E24DF1AAF}" presName="Name0" presStyleCnt="0">
        <dgm:presLayoutVars>
          <dgm:animLvl val="lvl"/>
          <dgm:resizeHandles val="exact"/>
        </dgm:presLayoutVars>
      </dgm:prSet>
      <dgm:spPr/>
    </dgm:pt>
    <dgm:pt modelId="{81DCA8FC-4B61-477D-8345-D6E7194974E9}" type="pres">
      <dgm:prSet presAssocID="{4E8A2653-DBAA-4E94-A91A-4886DC33A571}" presName="compositeNode" presStyleCnt="0">
        <dgm:presLayoutVars>
          <dgm:bulletEnabled val="1"/>
        </dgm:presLayoutVars>
      </dgm:prSet>
      <dgm:spPr/>
    </dgm:pt>
    <dgm:pt modelId="{1360733D-FFE4-473F-9F01-83353251C7BE}" type="pres">
      <dgm:prSet presAssocID="{4E8A2653-DBAA-4E94-A91A-4886DC33A571}" presName="bgRect" presStyleLbl="bgAccFollowNode1" presStyleIdx="0" presStyleCnt="3"/>
      <dgm:spPr/>
    </dgm:pt>
    <dgm:pt modelId="{290ED9A0-3FB9-4D79-BFF9-16AB4C9FE5E2}" type="pres">
      <dgm:prSet presAssocID="{4C49218E-604D-4463-8A3C-C74BFA05C5F7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DBF7F596-BED8-435F-A279-4912AC4AD1AC}" type="pres">
      <dgm:prSet presAssocID="{4E8A2653-DBAA-4E94-A91A-4886DC33A571}" presName="bottomLine" presStyleLbl="alignNode1" presStyleIdx="1" presStyleCnt="6">
        <dgm:presLayoutVars/>
      </dgm:prSet>
      <dgm:spPr/>
    </dgm:pt>
    <dgm:pt modelId="{12DC9A5C-B082-427A-B365-5AA0CD4DD962}" type="pres">
      <dgm:prSet presAssocID="{4E8A2653-DBAA-4E94-A91A-4886DC33A571}" presName="nodeText" presStyleLbl="bgAccFollowNode1" presStyleIdx="0" presStyleCnt="3">
        <dgm:presLayoutVars>
          <dgm:bulletEnabled val="1"/>
        </dgm:presLayoutVars>
      </dgm:prSet>
      <dgm:spPr/>
    </dgm:pt>
    <dgm:pt modelId="{DF89C63E-0636-4410-B1C4-0EC1485B375C}" type="pres">
      <dgm:prSet presAssocID="{4C49218E-604D-4463-8A3C-C74BFA05C5F7}" presName="sibTrans" presStyleCnt="0"/>
      <dgm:spPr/>
    </dgm:pt>
    <dgm:pt modelId="{6178883B-D241-4615-98C0-F1594E1F80BE}" type="pres">
      <dgm:prSet presAssocID="{8E63A1C3-FE7E-45DF-A586-8D65E15DB7C2}" presName="compositeNode" presStyleCnt="0">
        <dgm:presLayoutVars>
          <dgm:bulletEnabled val="1"/>
        </dgm:presLayoutVars>
      </dgm:prSet>
      <dgm:spPr/>
    </dgm:pt>
    <dgm:pt modelId="{452D23CF-5AAB-4AFD-BF5E-29F50083AFE8}" type="pres">
      <dgm:prSet presAssocID="{8E63A1C3-FE7E-45DF-A586-8D65E15DB7C2}" presName="bgRect" presStyleLbl="bgAccFollowNode1" presStyleIdx="1" presStyleCnt="3"/>
      <dgm:spPr/>
    </dgm:pt>
    <dgm:pt modelId="{8B34C931-F8FA-4761-B4CF-E603BB05B6D3}" type="pres">
      <dgm:prSet presAssocID="{0263FCED-EE0E-4E83-97C2-9ECCDEA9816B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2F6D1E2E-2CDC-464E-B2F6-9F0866EC92BF}" type="pres">
      <dgm:prSet presAssocID="{8E63A1C3-FE7E-45DF-A586-8D65E15DB7C2}" presName="bottomLine" presStyleLbl="alignNode1" presStyleIdx="3" presStyleCnt="6">
        <dgm:presLayoutVars/>
      </dgm:prSet>
      <dgm:spPr/>
    </dgm:pt>
    <dgm:pt modelId="{8646CB7C-8FA1-4728-B26D-203DA4D75D62}" type="pres">
      <dgm:prSet presAssocID="{8E63A1C3-FE7E-45DF-A586-8D65E15DB7C2}" presName="nodeText" presStyleLbl="bgAccFollowNode1" presStyleIdx="1" presStyleCnt="3">
        <dgm:presLayoutVars>
          <dgm:bulletEnabled val="1"/>
        </dgm:presLayoutVars>
      </dgm:prSet>
      <dgm:spPr/>
    </dgm:pt>
    <dgm:pt modelId="{96958EB5-A208-4D3E-BBD6-B1731A976C55}" type="pres">
      <dgm:prSet presAssocID="{0263FCED-EE0E-4E83-97C2-9ECCDEA9816B}" presName="sibTrans" presStyleCnt="0"/>
      <dgm:spPr/>
    </dgm:pt>
    <dgm:pt modelId="{B70F7D7A-2E5E-422F-9D79-145447A25AE6}" type="pres">
      <dgm:prSet presAssocID="{1FA08BC4-239F-4566-A270-3E3B88C9FB4B}" presName="compositeNode" presStyleCnt="0">
        <dgm:presLayoutVars>
          <dgm:bulletEnabled val="1"/>
        </dgm:presLayoutVars>
      </dgm:prSet>
      <dgm:spPr/>
    </dgm:pt>
    <dgm:pt modelId="{711ED4AC-4C11-4D60-B8A6-E3596680BFC3}" type="pres">
      <dgm:prSet presAssocID="{1FA08BC4-239F-4566-A270-3E3B88C9FB4B}" presName="bgRect" presStyleLbl="bgAccFollowNode1" presStyleIdx="2" presStyleCnt="3"/>
      <dgm:spPr/>
    </dgm:pt>
    <dgm:pt modelId="{4621DA5B-E82F-47D3-871A-966E0F828414}" type="pres">
      <dgm:prSet presAssocID="{35D3FC0F-B374-414E-9E3D-F98FD891BB68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B5A9643F-EF52-491B-998B-9FB6556815B3}" type="pres">
      <dgm:prSet presAssocID="{1FA08BC4-239F-4566-A270-3E3B88C9FB4B}" presName="bottomLine" presStyleLbl="alignNode1" presStyleIdx="5" presStyleCnt="6">
        <dgm:presLayoutVars/>
      </dgm:prSet>
      <dgm:spPr/>
    </dgm:pt>
    <dgm:pt modelId="{B682A142-ABB9-4DBC-8BDD-BF6D6A832CFD}" type="pres">
      <dgm:prSet presAssocID="{1FA08BC4-239F-4566-A270-3E3B88C9FB4B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99B7B319-62A0-4270-A4AE-A07C1B79B747}" type="presOf" srcId="{0263FCED-EE0E-4E83-97C2-9ECCDEA9816B}" destId="{8B34C931-F8FA-4761-B4CF-E603BB05B6D3}" srcOrd="0" destOrd="0" presId="urn:microsoft.com/office/officeart/2016/7/layout/BasicLinearProcessNumbered"/>
    <dgm:cxn modelId="{85F13A3D-D117-444E-9476-92F1D558EFDE}" type="presOf" srcId="{1FA08BC4-239F-4566-A270-3E3B88C9FB4B}" destId="{711ED4AC-4C11-4D60-B8A6-E3596680BFC3}" srcOrd="0" destOrd="0" presId="urn:microsoft.com/office/officeart/2016/7/layout/BasicLinearProcessNumbered"/>
    <dgm:cxn modelId="{234E314D-2479-41F0-A641-95B9D0DA3755}" type="presOf" srcId="{1FA08BC4-239F-4566-A270-3E3B88C9FB4B}" destId="{B682A142-ABB9-4DBC-8BDD-BF6D6A832CFD}" srcOrd="1" destOrd="0" presId="urn:microsoft.com/office/officeart/2016/7/layout/BasicLinearProcessNumbered"/>
    <dgm:cxn modelId="{CD134B71-131B-4418-B745-F21FFB3B3CBF}" type="presOf" srcId="{662B323A-E674-4949-9FB2-398E24DF1AAF}" destId="{F471A4F8-32DE-4B7A-A56A-0311E4E9748E}" srcOrd="0" destOrd="0" presId="urn:microsoft.com/office/officeart/2016/7/layout/BasicLinearProcessNumbered"/>
    <dgm:cxn modelId="{4DB1B452-EBB4-44A0-979E-F06124170759}" type="presOf" srcId="{4E8A2653-DBAA-4E94-A91A-4886DC33A571}" destId="{12DC9A5C-B082-427A-B365-5AA0CD4DD962}" srcOrd="1" destOrd="0" presId="urn:microsoft.com/office/officeart/2016/7/layout/BasicLinearProcessNumbered"/>
    <dgm:cxn modelId="{1DB31079-1DE7-4FFF-9004-C0D4B4D1E65A}" type="presOf" srcId="{4C49218E-604D-4463-8A3C-C74BFA05C5F7}" destId="{290ED9A0-3FB9-4D79-BFF9-16AB4C9FE5E2}" srcOrd="0" destOrd="0" presId="urn:microsoft.com/office/officeart/2016/7/layout/BasicLinearProcessNumbered"/>
    <dgm:cxn modelId="{16E5FD84-108B-4A03-80ED-00251E236C27}" srcId="{662B323A-E674-4949-9FB2-398E24DF1AAF}" destId="{1FA08BC4-239F-4566-A270-3E3B88C9FB4B}" srcOrd="2" destOrd="0" parTransId="{9ADCCE80-13C3-4882-B7A8-C2CBC00CF117}" sibTransId="{35D3FC0F-B374-414E-9E3D-F98FD891BB68}"/>
    <dgm:cxn modelId="{76B68B96-72D2-4235-9455-E6F631E47150}" type="presOf" srcId="{8E63A1C3-FE7E-45DF-A586-8D65E15DB7C2}" destId="{452D23CF-5AAB-4AFD-BF5E-29F50083AFE8}" srcOrd="0" destOrd="0" presId="urn:microsoft.com/office/officeart/2016/7/layout/BasicLinearProcessNumbered"/>
    <dgm:cxn modelId="{FA4255BA-4A4E-43B6-B0B0-E5F9EECE3BB8}" srcId="{662B323A-E674-4949-9FB2-398E24DF1AAF}" destId="{4E8A2653-DBAA-4E94-A91A-4886DC33A571}" srcOrd="0" destOrd="0" parTransId="{5558DCC8-FFC7-420C-9F75-7ED4E3DD4CCB}" sibTransId="{4C49218E-604D-4463-8A3C-C74BFA05C5F7}"/>
    <dgm:cxn modelId="{8C5ABBC6-FDFD-48EA-A44C-0B8C752B2E5A}" type="presOf" srcId="{4E8A2653-DBAA-4E94-A91A-4886DC33A571}" destId="{1360733D-FFE4-473F-9F01-83353251C7BE}" srcOrd="0" destOrd="0" presId="urn:microsoft.com/office/officeart/2016/7/layout/BasicLinearProcessNumbered"/>
    <dgm:cxn modelId="{124951D3-A6D0-404E-81BC-6507F73501DE}" type="presOf" srcId="{8E63A1C3-FE7E-45DF-A586-8D65E15DB7C2}" destId="{8646CB7C-8FA1-4728-B26D-203DA4D75D62}" srcOrd="1" destOrd="0" presId="urn:microsoft.com/office/officeart/2016/7/layout/BasicLinearProcessNumbered"/>
    <dgm:cxn modelId="{9528F1DE-6FDC-4CE1-9412-C6D48414BCCF}" srcId="{662B323A-E674-4949-9FB2-398E24DF1AAF}" destId="{8E63A1C3-FE7E-45DF-A586-8D65E15DB7C2}" srcOrd="1" destOrd="0" parTransId="{B3E080FA-7FE5-4159-B2FD-7481084A9CD7}" sibTransId="{0263FCED-EE0E-4E83-97C2-9ECCDEA9816B}"/>
    <dgm:cxn modelId="{A10FC2F2-1326-4ABA-B5B4-412FD641CB71}" type="presOf" srcId="{35D3FC0F-B374-414E-9E3D-F98FD891BB68}" destId="{4621DA5B-E82F-47D3-871A-966E0F828414}" srcOrd="0" destOrd="0" presId="urn:microsoft.com/office/officeart/2016/7/layout/BasicLinearProcessNumbered"/>
    <dgm:cxn modelId="{5FD46660-CBDC-4F1A-81C0-408AF079C2C8}" type="presParOf" srcId="{F471A4F8-32DE-4B7A-A56A-0311E4E9748E}" destId="{81DCA8FC-4B61-477D-8345-D6E7194974E9}" srcOrd="0" destOrd="0" presId="urn:microsoft.com/office/officeart/2016/7/layout/BasicLinearProcessNumbered"/>
    <dgm:cxn modelId="{D162052E-719A-48E4-99CE-3325A320B470}" type="presParOf" srcId="{81DCA8FC-4B61-477D-8345-D6E7194974E9}" destId="{1360733D-FFE4-473F-9F01-83353251C7BE}" srcOrd="0" destOrd="0" presId="urn:microsoft.com/office/officeart/2016/7/layout/BasicLinearProcessNumbered"/>
    <dgm:cxn modelId="{AFCE4269-69FE-4573-89B0-AF74B9AFCE7E}" type="presParOf" srcId="{81DCA8FC-4B61-477D-8345-D6E7194974E9}" destId="{290ED9A0-3FB9-4D79-BFF9-16AB4C9FE5E2}" srcOrd="1" destOrd="0" presId="urn:microsoft.com/office/officeart/2016/7/layout/BasicLinearProcessNumbered"/>
    <dgm:cxn modelId="{69CB23EA-213A-4D54-AC93-5592323F681B}" type="presParOf" srcId="{81DCA8FC-4B61-477D-8345-D6E7194974E9}" destId="{DBF7F596-BED8-435F-A279-4912AC4AD1AC}" srcOrd="2" destOrd="0" presId="urn:microsoft.com/office/officeart/2016/7/layout/BasicLinearProcessNumbered"/>
    <dgm:cxn modelId="{5F3D85DD-9478-4ACF-942A-573220ED496D}" type="presParOf" srcId="{81DCA8FC-4B61-477D-8345-D6E7194974E9}" destId="{12DC9A5C-B082-427A-B365-5AA0CD4DD962}" srcOrd="3" destOrd="0" presId="urn:microsoft.com/office/officeart/2016/7/layout/BasicLinearProcessNumbered"/>
    <dgm:cxn modelId="{4C2F4316-58CD-42A5-B07C-DD5F0CE9A287}" type="presParOf" srcId="{F471A4F8-32DE-4B7A-A56A-0311E4E9748E}" destId="{DF89C63E-0636-4410-B1C4-0EC1485B375C}" srcOrd="1" destOrd="0" presId="urn:microsoft.com/office/officeart/2016/7/layout/BasicLinearProcessNumbered"/>
    <dgm:cxn modelId="{F0252173-9E78-4B7B-BFC7-9BBEDD550E7A}" type="presParOf" srcId="{F471A4F8-32DE-4B7A-A56A-0311E4E9748E}" destId="{6178883B-D241-4615-98C0-F1594E1F80BE}" srcOrd="2" destOrd="0" presId="urn:microsoft.com/office/officeart/2016/7/layout/BasicLinearProcessNumbered"/>
    <dgm:cxn modelId="{7055F2D2-77CE-4453-9D14-E29ECD63351D}" type="presParOf" srcId="{6178883B-D241-4615-98C0-F1594E1F80BE}" destId="{452D23CF-5AAB-4AFD-BF5E-29F50083AFE8}" srcOrd="0" destOrd="0" presId="urn:microsoft.com/office/officeart/2016/7/layout/BasicLinearProcessNumbered"/>
    <dgm:cxn modelId="{0ADACC31-A6F3-419D-B8D0-7F27D5419209}" type="presParOf" srcId="{6178883B-D241-4615-98C0-F1594E1F80BE}" destId="{8B34C931-F8FA-4761-B4CF-E603BB05B6D3}" srcOrd="1" destOrd="0" presId="urn:microsoft.com/office/officeart/2016/7/layout/BasicLinearProcessNumbered"/>
    <dgm:cxn modelId="{CC5A4BD2-F369-4120-A090-2A993E469DE7}" type="presParOf" srcId="{6178883B-D241-4615-98C0-F1594E1F80BE}" destId="{2F6D1E2E-2CDC-464E-B2F6-9F0866EC92BF}" srcOrd="2" destOrd="0" presId="urn:microsoft.com/office/officeart/2016/7/layout/BasicLinearProcessNumbered"/>
    <dgm:cxn modelId="{CC1E7471-D6F8-432C-AB9B-8A59FDCFE251}" type="presParOf" srcId="{6178883B-D241-4615-98C0-F1594E1F80BE}" destId="{8646CB7C-8FA1-4728-B26D-203DA4D75D62}" srcOrd="3" destOrd="0" presId="urn:microsoft.com/office/officeart/2016/7/layout/BasicLinearProcessNumbered"/>
    <dgm:cxn modelId="{173AA4F5-F94B-4177-A711-201DB8CD4BCF}" type="presParOf" srcId="{F471A4F8-32DE-4B7A-A56A-0311E4E9748E}" destId="{96958EB5-A208-4D3E-BBD6-B1731A976C55}" srcOrd="3" destOrd="0" presId="urn:microsoft.com/office/officeart/2016/7/layout/BasicLinearProcessNumbered"/>
    <dgm:cxn modelId="{FBE56FD4-9C8A-411E-A6B4-07565642E171}" type="presParOf" srcId="{F471A4F8-32DE-4B7A-A56A-0311E4E9748E}" destId="{B70F7D7A-2E5E-422F-9D79-145447A25AE6}" srcOrd="4" destOrd="0" presId="urn:microsoft.com/office/officeart/2016/7/layout/BasicLinearProcessNumbered"/>
    <dgm:cxn modelId="{7464F525-B3CE-4357-AF77-DE4AF3FCE139}" type="presParOf" srcId="{B70F7D7A-2E5E-422F-9D79-145447A25AE6}" destId="{711ED4AC-4C11-4D60-B8A6-E3596680BFC3}" srcOrd="0" destOrd="0" presId="urn:microsoft.com/office/officeart/2016/7/layout/BasicLinearProcessNumbered"/>
    <dgm:cxn modelId="{F9D987C3-454E-4032-9A56-EC6D593C22A3}" type="presParOf" srcId="{B70F7D7A-2E5E-422F-9D79-145447A25AE6}" destId="{4621DA5B-E82F-47D3-871A-966E0F828414}" srcOrd="1" destOrd="0" presId="urn:microsoft.com/office/officeart/2016/7/layout/BasicLinearProcessNumbered"/>
    <dgm:cxn modelId="{2B29C53D-EBB4-4AC3-B3B1-715669E86F10}" type="presParOf" srcId="{B70F7D7A-2E5E-422F-9D79-145447A25AE6}" destId="{B5A9643F-EF52-491B-998B-9FB6556815B3}" srcOrd="2" destOrd="0" presId="urn:microsoft.com/office/officeart/2016/7/layout/BasicLinearProcessNumbered"/>
    <dgm:cxn modelId="{9D191F92-7B90-4F23-A67C-8A88C1B3FB83}" type="presParOf" srcId="{B70F7D7A-2E5E-422F-9D79-145447A25AE6}" destId="{B682A142-ABB9-4DBC-8BDD-BF6D6A832CFD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C679BD6B-317C-4513-850D-3B564D7EB770}" type="doc">
      <dgm:prSet loTypeId="urn:microsoft.com/office/officeart/2005/8/layout/hierarchy1" loCatId="hierarchy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56FBE5E6-0DB9-4309-A1DA-410F25F4C880}">
      <dgm:prSet/>
      <dgm:spPr/>
      <dgm:t>
        <a:bodyPr/>
        <a:lstStyle/>
        <a:p>
          <a:r>
            <a:rPr lang="en-GB" b="1"/>
            <a:t>Bad Example:</a:t>
          </a:r>
          <a:r>
            <a:rPr lang="en-GB"/>
            <a:t> “Write an email to my Saturday client about a delay.”</a:t>
          </a:r>
          <a:endParaRPr lang="en-US"/>
        </a:p>
      </dgm:t>
    </dgm:pt>
    <dgm:pt modelId="{5A890D4D-E0B8-432C-AB67-0CFA0DF99307}" type="parTrans" cxnId="{29664D60-20E7-46EE-AEFE-88639AE57202}">
      <dgm:prSet/>
      <dgm:spPr/>
      <dgm:t>
        <a:bodyPr/>
        <a:lstStyle/>
        <a:p>
          <a:endParaRPr lang="en-US"/>
        </a:p>
      </dgm:t>
    </dgm:pt>
    <dgm:pt modelId="{ED9F7B2D-C4C1-43A5-ADF2-E07C550F22FA}" type="sibTrans" cxnId="{29664D60-20E7-46EE-AEFE-88639AE57202}">
      <dgm:prSet/>
      <dgm:spPr/>
      <dgm:t>
        <a:bodyPr/>
        <a:lstStyle/>
        <a:p>
          <a:endParaRPr lang="en-US"/>
        </a:p>
      </dgm:t>
    </dgm:pt>
    <dgm:pt modelId="{5F0F9158-169C-40BE-B06C-896D8A3B2DDD}">
      <dgm:prSet/>
      <dgm:spPr/>
      <dgm:t>
        <a:bodyPr/>
        <a:lstStyle/>
        <a:p>
          <a:r>
            <a:rPr lang="en-GB" b="1"/>
            <a:t>Fix It:</a:t>
          </a:r>
          <a:br>
            <a:rPr lang="en-GB"/>
          </a:br>
          <a:r>
            <a:rPr lang="en-GB"/>
            <a:t>“Write an apologetic but confident email to a (specific client) waiting for a design deliverable. We’re delayed by three days due to supplier issues.”</a:t>
          </a:r>
          <a:endParaRPr lang="en-US"/>
        </a:p>
      </dgm:t>
    </dgm:pt>
    <dgm:pt modelId="{763FE6D3-2BDA-4DF4-8155-E592FB5EC3EE}" type="parTrans" cxnId="{80886BBC-492F-481B-B40C-EC04D43B8578}">
      <dgm:prSet/>
      <dgm:spPr/>
      <dgm:t>
        <a:bodyPr/>
        <a:lstStyle/>
        <a:p>
          <a:endParaRPr lang="en-US"/>
        </a:p>
      </dgm:t>
    </dgm:pt>
    <dgm:pt modelId="{9F391868-EE67-46C8-BD08-EDD062DFDB16}" type="sibTrans" cxnId="{80886BBC-492F-481B-B40C-EC04D43B8578}">
      <dgm:prSet/>
      <dgm:spPr/>
      <dgm:t>
        <a:bodyPr/>
        <a:lstStyle/>
        <a:p>
          <a:endParaRPr lang="en-US"/>
        </a:p>
      </dgm:t>
    </dgm:pt>
    <dgm:pt modelId="{034C2A84-83AB-407B-95D2-AF18A221A6CE}" type="pres">
      <dgm:prSet presAssocID="{C679BD6B-317C-4513-850D-3B564D7EB77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A2817DB-0259-485A-973C-45BDA25997C2}" type="pres">
      <dgm:prSet presAssocID="{56FBE5E6-0DB9-4309-A1DA-410F25F4C880}" presName="hierRoot1" presStyleCnt="0"/>
      <dgm:spPr/>
    </dgm:pt>
    <dgm:pt modelId="{F844F6D6-F685-43B5-B53B-2CF436BDC001}" type="pres">
      <dgm:prSet presAssocID="{56FBE5E6-0DB9-4309-A1DA-410F25F4C880}" presName="composite" presStyleCnt="0"/>
      <dgm:spPr/>
    </dgm:pt>
    <dgm:pt modelId="{D5B61721-86BC-4760-BAB4-F975B1214078}" type="pres">
      <dgm:prSet presAssocID="{56FBE5E6-0DB9-4309-A1DA-410F25F4C880}" presName="background" presStyleLbl="node0" presStyleIdx="0" presStyleCnt="2"/>
      <dgm:spPr/>
    </dgm:pt>
    <dgm:pt modelId="{68BB320E-133A-4AA1-AC8C-43F2E00E56F3}" type="pres">
      <dgm:prSet presAssocID="{56FBE5E6-0DB9-4309-A1DA-410F25F4C880}" presName="text" presStyleLbl="fgAcc0" presStyleIdx="0" presStyleCnt="2">
        <dgm:presLayoutVars>
          <dgm:chPref val="3"/>
        </dgm:presLayoutVars>
      </dgm:prSet>
      <dgm:spPr/>
    </dgm:pt>
    <dgm:pt modelId="{5CBE9181-0A51-46D3-AD72-AF72E2518A7D}" type="pres">
      <dgm:prSet presAssocID="{56FBE5E6-0DB9-4309-A1DA-410F25F4C880}" presName="hierChild2" presStyleCnt="0"/>
      <dgm:spPr/>
    </dgm:pt>
    <dgm:pt modelId="{F87D2BE0-A3B5-4A3A-83BA-2CED4B82D670}" type="pres">
      <dgm:prSet presAssocID="{5F0F9158-169C-40BE-B06C-896D8A3B2DDD}" presName="hierRoot1" presStyleCnt="0"/>
      <dgm:spPr/>
    </dgm:pt>
    <dgm:pt modelId="{3B8AA240-69A8-4512-9B16-88F4E6288410}" type="pres">
      <dgm:prSet presAssocID="{5F0F9158-169C-40BE-B06C-896D8A3B2DDD}" presName="composite" presStyleCnt="0"/>
      <dgm:spPr/>
    </dgm:pt>
    <dgm:pt modelId="{088CCCE0-4BED-4CE1-B664-923AAE763431}" type="pres">
      <dgm:prSet presAssocID="{5F0F9158-169C-40BE-B06C-896D8A3B2DDD}" presName="background" presStyleLbl="node0" presStyleIdx="1" presStyleCnt="2"/>
      <dgm:spPr/>
    </dgm:pt>
    <dgm:pt modelId="{0D4CCD84-2C9B-4C5B-882A-BAAE5B190D76}" type="pres">
      <dgm:prSet presAssocID="{5F0F9158-169C-40BE-B06C-896D8A3B2DDD}" presName="text" presStyleLbl="fgAcc0" presStyleIdx="1" presStyleCnt="2">
        <dgm:presLayoutVars>
          <dgm:chPref val="3"/>
        </dgm:presLayoutVars>
      </dgm:prSet>
      <dgm:spPr/>
    </dgm:pt>
    <dgm:pt modelId="{A7E56E5F-BA96-4FCF-9EE7-A454C239F703}" type="pres">
      <dgm:prSet presAssocID="{5F0F9158-169C-40BE-B06C-896D8A3B2DDD}" presName="hierChild2" presStyleCnt="0"/>
      <dgm:spPr/>
    </dgm:pt>
  </dgm:ptLst>
  <dgm:cxnLst>
    <dgm:cxn modelId="{E8EE8124-0F5A-444B-A2E6-040F051BEDBA}" type="presOf" srcId="{C679BD6B-317C-4513-850D-3B564D7EB770}" destId="{034C2A84-83AB-407B-95D2-AF18A221A6CE}" srcOrd="0" destOrd="0" presId="urn:microsoft.com/office/officeart/2005/8/layout/hierarchy1"/>
    <dgm:cxn modelId="{4E2E652F-3D31-447F-B472-9C8726E1651B}" type="presOf" srcId="{5F0F9158-169C-40BE-B06C-896D8A3B2DDD}" destId="{0D4CCD84-2C9B-4C5B-882A-BAAE5B190D76}" srcOrd="0" destOrd="0" presId="urn:microsoft.com/office/officeart/2005/8/layout/hierarchy1"/>
    <dgm:cxn modelId="{1F66C238-D86C-4C4C-B06D-0C503632E57C}" type="presOf" srcId="{56FBE5E6-0DB9-4309-A1DA-410F25F4C880}" destId="{68BB320E-133A-4AA1-AC8C-43F2E00E56F3}" srcOrd="0" destOrd="0" presId="urn:microsoft.com/office/officeart/2005/8/layout/hierarchy1"/>
    <dgm:cxn modelId="{29664D60-20E7-46EE-AEFE-88639AE57202}" srcId="{C679BD6B-317C-4513-850D-3B564D7EB770}" destId="{56FBE5E6-0DB9-4309-A1DA-410F25F4C880}" srcOrd="0" destOrd="0" parTransId="{5A890D4D-E0B8-432C-AB67-0CFA0DF99307}" sibTransId="{ED9F7B2D-C4C1-43A5-ADF2-E07C550F22FA}"/>
    <dgm:cxn modelId="{80886BBC-492F-481B-B40C-EC04D43B8578}" srcId="{C679BD6B-317C-4513-850D-3B564D7EB770}" destId="{5F0F9158-169C-40BE-B06C-896D8A3B2DDD}" srcOrd="1" destOrd="0" parTransId="{763FE6D3-2BDA-4DF4-8155-E592FB5EC3EE}" sibTransId="{9F391868-EE67-46C8-BD08-EDD062DFDB16}"/>
    <dgm:cxn modelId="{103AD077-9285-4CF4-9964-D718E574C31E}" type="presParOf" srcId="{034C2A84-83AB-407B-95D2-AF18A221A6CE}" destId="{AA2817DB-0259-485A-973C-45BDA25997C2}" srcOrd="0" destOrd="0" presId="urn:microsoft.com/office/officeart/2005/8/layout/hierarchy1"/>
    <dgm:cxn modelId="{1BE3E2F5-B1C2-4664-9C37-237B3943320F}" type="presParOf" srcId="{AA2817DB-0259-485A-973C-45BDA25997C2}" destId="{F844F6D6-F685-43B5-B53B-2CF436BDC001}" srcOrd="0" destOrd="0" presId="urn:microsoft.com/office/officeart/2005/8/layout/hierarchy1"/>
    <dgm:cxn modelId="{B75C3114-9F33-416D-898B-E9B7FCBE73C1}" type="presParOf" srcId="{F844F6D6-F685-43B5-B53B-2CF436BDC001}" destId="{D5B61721-86BC-4760-BAB4-F975B1214078}" srcOrd="0" destOrd="0" presId="urn:microsoft.com/office/officeart/2005/8/layout/hierarchy1"/>
    <dgm:cxn modelId="{3E449216-6128-4F09-BCC4-D98A36D8115D}" type="presParOf" srcId="{F844F6D6-F685-43B5-B53B-2CF436BDC001}" destId="{68BB320E-133A-4AA1-AC8C-43F2E00E56F3}" srcOrd="1" destOrd="0" presId="urn:microsoft.com/office/officeart/2005/8/layout/hierarchy1"/>
    <dgm:cxn modelId="{0436D5E7-9A43-48EE-A91E-BC2EB9606D5E}" type="presParOf" srcId="{AA2817DB-0259-485A-973C-45BDA25997C2}" destId="{5CBE9181-0A51-46D3-AD72-AF72E2518A7D}" srcOrd="1" destOrd="0" presId="urn:microsoft.com/office/officeart/2005/8/layout/hierarchy1"/>
    <dgm:cxn modelId="{47465E81-F959-4382-B54E-22C71B40A59B}" type="presParOf" srcId="{034C2A84-83AB-407B-95D2-AF18A221A6CE}" destId="{F87D2BE0-A3B5-4A3A-83BA-2CED4B82D670}" srcOrd="1" destOrd="0" presId="urn:microsoft.com/office/officeart/2005/8/layout/hierarchy1"/>
    <dgm:cxn modelId="{2C6039F7-67DC-4B37-BFD9-C90D6F670E63}" type="presParOf" srcId="{F87D2BE0-A3B5-4A3A-83BA-2CED4B82D670}" destId="{3B8AA240-69A8-4512-9B16-88F4E6288410}" srcOrd="0" destOrd="0" presId="urn:microsoft.com/office/officeart/2005/8/layout/hierarchy1"/>
    <dgm:cxn modelId="{392B8C5B-AF59-4E75-BE4F-4D1E8D271D02}" type="presParOf" srcId="{3B8AA240-69A8-4512-9B16-88F4E6288410}" destId="{088CCCE0-4BED-4CE1-B664-923AAE763431}" srcOrd="0" destOrd="0" presId="urn:microsoft.com/office/officeart/2005/8/layout/hierarchy1"/>
    <dgm:cxn modelId="{445EEDE1-BD61-42B2-8459-F5118718894F}" type="presParOf" srcId="{3B8AA240-69A8-4512-9B16-88F4E6288410}" destId="{0D4CCD84-2C9B-4C5B-882A-BAAE5B190D76}" srcOrd="1" destOrd="0" presId="urn:microsoft.com/office/officeart/2005/8/layout/hierarchy1"/>
    <dgm:cxn modelId="{69F85F27-3194-465C-9884-73AEE4FB76B7}" type="presParOf" srcId="{F87D2BE0-A3B5-4A3A-83BA-2CED4B82D670}" destId="{A7E56E5F-BA96-4FCF-9EE7-A454C239F70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8066AFA-4569-4512-901A-5E495A737CA8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16D132E-691F-417B-AD2B-9C3968EBCC2C}">
      <dgm:prSet/>
      <dgm:spPr/>
      <dgm:t>
        <a:bodyPr/>
        <a:lstStyle/>
        <a:p>
          <a:r>
            <a:rPr lang="en-AU" b="1"/>
            <a:t>Understand the basics of effective prompts</a:t>
          </a:r>
          <a:r>
            <a:rPr lang="en-AU"/>
            <a:t> — how clarity, context, instruction, and format shape AI outputs.</a:t>
          </a:r>
          <a:endParaRPr lang="en-US"/>
        </a:p>
      </dgm:t>
    </dgm:pt>
    <dgm:pt modelId="{3D52B0B2-9F7F-41C7-8598-964B21BEF5B8}" type="parTrans" cxnId="{D8B2FCAC-AB07-4059-8DEF-F07CC86CFBCD}">
      <dgm:prSet/>
      <dgm:spPr/>
      <dgm:t>
        <a:bodyPr/>
        <a:lstStyle/>
        <a:p>
          <a:endParaRPr lang="en-US"/>
        </a:p>
      </dgm:t>
    </dgm:pt>
    <dgm:pt modelId="{70D9C56F-834D-4A54-ABC2-8BA852997F04}" type="sibTrans" cxnId="{D8B2FCAC-AB07-4059-8DEF-F07CC86CFBCD}">
      <dgm:prSet/>
      <dgm:spPr/>
      <dgm:t>
        <a:bodyPr/>
        <a:lstStyle/>
        <a:p>
          <a:endParaRPr lang="en-US"/>
        </a:p>
      </dgm:t>
    </dgm:pt>
    <dgm:pt modelId="{50E24D9F-14A3-4423-8D50-CD37944877A6}">
      <dgm:prSet/>
      <dgm:spPr/>
      <dgm:t>
        <a:bodyPr/>
        <a:lstStyle/>
        <a:p>
          <a:r>
            <a:rPr lang="en-AU" b="1"/>
            <a:t>Learn strategies for better prompts</a:t>
          </a:r>
          <a:r>
            <a:rPr lang="en-AU"/>
            <a:t> — including role prompting, step-by-step reasoning, and iterative refinement.</a:t>
          </a:r>
          <a:endParaRPr lang="en-US"/>
        </a:p>
      </dgm:t>
    </dgm:pt>
    <dgm:pt modelId="{EB556430-92D2-49AE-A493-8C71EA191F20}" type="parTrans" cxnId="{A5DFFFFD-626C-422D-97D2-035795756F45}">
      <dgm:prSet/>
      <dgm:spPr/>
      <dgm:t>
        <a:bodyPr/>
        <a:lstStyle/>
        <a:p>
          <a:endParaRPr lang="en-US"/>
        </a:p>
      </dgm:t>
    </dgm:pt>
    <dgm:pt modelId="{A0F66B6D-3874-457F-BB2B-1B560544E35C}" type="sibTrans" cxnId="{A5DFFFFD-626C-422D-97D2-035795756F45}">
      <dgm:prSet/>
      <dgm:spPr/>
      <dgm:t>
        <a:bodyPr/>
        <a:lstStyle/>
        <a:p>
          <a:endParaRPr lang="en-US"/>
        </a:p>
      </dgm:t>
    </dgm:pt>
    <dgm:pt modelId="{8DDF4754-250C-4CDD-A381-BF25C952D951}">
      <dgm:prSet/>
      <dgm:spPr/>
      <dgm:t>
        <a:bodyPr/>
        <a:lstStyle/>
        <a:p>
          <a:r>
            <a:rPr lang="en-AU" b="1"/>
            <a:t>Recognize common prompt mistakes</a:t>
          </a:r>
          <a:r>
            <a:rPr lang="en-AU"/>
            <a:t> and how to avoid them.</a:t>
          </a:r>
          <a:endParaRPr lang="en-US"/>
        </a:p>
      </dgm:t>
    </dgm:pt>
    <dgm:pt modelId="{76FF2FD4-2D5B-4231-BD5A-5AFE7F2D81C1}" type="parTrans" cxnId="{B2FACD41-A5E7-40B4-918E-857DA6BED4DA}">
      <dgm:prSet/>
      <dgm:spPr/>
      <dgm:t>
        <a:bodyPr/>
        <a:lstStyle/>
        <a:p>
          <a:endParaRPr lang="en-US"/>
        </a:p>
      </dgm:t>
    </dgm:pt>
    <dgm:pt modelId="{BC46F46D-09D6-46B6-9772-E055F4B8611B}" type="sibTrans" cxnId="{B2FACD41-A5E7-40B4-918E-857DA6BED4DA}">
      <dgm:prSet/>
      <dgm:spPr/>
      <dgm:t>
        <a:bodyPr/>
        <a:lstStyle/>
        <a:p>
          <a:endParaRPr lang="en-US"/>
        </a:p>
      </dgm:t>
    </dgm:pt>
    <dgm:pt modelId="{C939B99A-342F-4BE3-85C6-6043D69AE987}">
      <dgm:prSet/>
      <dgm:spPr/>
      <dgm:t>
        <a:bodyPr/>
        <a:lstStyle/>
        <a:p>
          <a:r>
            <a:rPr lang="en-AU" b="1"/>
            <a:t>Build a practical prompt library</a:t>
          </a:r>
          <a:r>
            <a:rPr lang="en-AU"/>
            <a:t> that you can reuse in your workplace.</a:t>
          </a:r>
          <a:endParaRPr lang="en-US"/>
        </a:p>
      </dgm:t>
    </dgm:pt>
    <dgm:pt modelId="{1E450D08-608C-4134-BA27-40E7A69A8449}" type="parTrans" cxnId="{CDA2CA96-6773-4E26-985E-C5874DDE6435}">
      <dgm:prSet/>
      <dgm:spPr/>
      <dgm:t>
        <a:bodyPr/>
        <a:lstStyle/>
        <a:p>
          <a:endParaRPr lang="en-US"/>
        </a:p>
      </dgm:t>
    </dgm:pt>
    <dgm:pt modelId="{8038E71B-03A5-489E-B9C1-0A69C2F98258}" type="sibTrans" cxnId="{CDA2CA96-6773-4E26-985E-C5874DDE6435}">
      <dgm:prSet/>
      <dgm:spPr/>
      <dgm:t>
        <a:bodyPr/>
        <a:lstStyle/>
        <a:p>
          <a:endParaRPr lang="en-US"/>
        </a:p>
      </dgm:t>
    </dgm:pt>
    <dgm:pt modelId="{A3F45EC8-1088-4DE1-BAB0-67FF9CB3ABAB}" type="pres">
      <dgm:prSet presAssocID="{E8066AFA-4569-4512-901A-5E495A737CA8}" presName="root" presStyleCnt="0">
        <dgm:presLayoutVars>
          <dgm:dir/>
          <dgm:resizeHandles val="exact"/>
        </dgm:presLayoutVars>
      </dgm:prSet>
      <dgm:spPr/>
    </dgm:pt>
    <dgm:pt modelId="{DDDB3908-F6B6-4D81-AAE0-BD02C76D9874}" type="pres">
      <dgm:prSet presAssocID="{E8066AFA-4569-4512-901A-5E495A737CA8}" presName="container" presStyleCnt="0">
        <dgm:presLayoutVars>
          <dgm:dir/>
          <dgm:resizeHandles val="exact"/>
        </dgm:presLayoutVars>
      </dgm:prSet>
      <dgm:spPr/>
    </dgm:pt>
    <dgm:pt modelId="{5A2A0893-0396-4F67-BDE7-7CA9B9BBAEC6}" type="pres">
      <dgm:prSet presAssocID="{016D132E-691F-417B-AD2B-9C3968EBCC2C}" presName="compNode" presStyleCnt="0"/>
      <dgm:spPr/>
    </dgm:pt>
    <dgm:pt modelId="{3DAAC36B-9216-42B9-9454-479EA94B9C42}" type="pres">
      <dgm:prSet presAssocID="{016D132E-691F-417B-AD2B-9C3968EBCC2C}" presName="iconBgRect" presStyleLbl="bgShp" presStyleIdx="0" presStyleCnt="4"/>
      <dgm:spPr/>
    </dgm:pt>
    <dgm:pt modelId="{ED4D3E3A-159E-48E0-A22E-AE4296B29343}" type="pres">
      <dgm:prSet presAssocID="{016D132E-691F-417B-AD2B-9C3968EBCC2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1D087BE8-960D-4C2A-9E69-6E76454F5A55}" type="pres">
      <dgm:prSet presAssocID="{016D132E-691F-417B-AD2B-9C3968EBCC2C}" presName="spaceRect" presStyleCnt="0"/>
      <dgm:spPr/>
    </dgm:pt>
    <dgm:pt modelId="{20186D90-4C64-4927-83DF-A3AAD993B97F}" type="pres">
      <dgm:prSet presAssocID="{016D132E-691F-417B-AD2B-9C3968EBCC2C}" presName="textRect" presStyleLbl="revTx" presStyleIdx="0" presStyleCnt="4">
        <dgm:presLayoutVars>
          <dgm:chMax val="1"/>
          <dgm:chPref val="1"/>
        </dgm:presLayoutVars>
      </dgm:prSet>
      <dgm:spPr/>
    </dgm:pt>
    <dgm:pt modelId="{A77822C6-9BE1-4ADC-A387-EBC4F5F312B5}" type="pres">
      <dgm:prSet presAssocID="{70D9C56F-834D-4A54-ABC2-8BA852997F04}" presName="sibTrans" presStyleLbl="sibTrans2D1" presStyleIdx="0" presStyleCnt="0"/>
      <dgm:spPr/>
    </dgm:pt>
    <dgm:pt modelId="{EF352F48-A820-4754-A5A7-FF52D162BB62}" type="pres">
      <dgm:prSet presAssocID="{50E24D9F-14A3-4423-8D50-CD37944877A6}" presName="compNode" presStyleCnt="0"/>
      <dgm:spPr/>
    </dgm:pt>
    <dgm:pt modelId="{05EFF9A6-BF3F-4F0F-8742-1C79890CB100}" type="pres">
      <dgm:prSet presAssocID="{50E24D9F-14A3-4423-8D50-CD37944877A6}" presName="iconBgRect" presStyleLbl="bgShp" presStyleIdx="1" presStyleCnt="4"/>
      <dgm:spPr/>
    </dgm:pt>
    <dgm:pt modelId="{40CEFCDA-2FF9-4A67-989F-8773965068C3}" type="pres">
      <dgm:prSet presAssocID="{50E24D9F-14A3-4423-8D50-CD37944877A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DE087A63-61FF-4FB5-A69B-120A23EF95F0}" type="pres">
      <dgm:prSet presAssocID="{50E24D9F-14A3-4423-8D50-CD37944877A6}" presName="spaceRect" presStyleCnt="0"/>
      <dgm:spPr/>
    </dgm:pt>
    <dgm:pt modelId="{BFDC15C9-8BBE-42C4-8184-E11F44813779}" type="pres">
      <dgm:prSet presAssocID="{50E24D9F-14A3-4423-8D50-CD37944877A6}" presName="textRect" presStyleLbl="revTx" presStyleIdx="1" presStyleCnt="4">
        <dgm:presLayoutVars>
          <dgm:chMax val="1"/>
          <dgm:chPref val="1"/>
        </dgm:presLayoutVars>
      </dgm:prSet>
      <dgm:spPr/>
    </dgm:pt>
    <dgm:pt modelId="{8A1C40BA-AFFE-4881-BEAC-6A4F113C9750}" type="pres">
      <dgm:prSet presAssocID="{A0F66B6D-3874-457F-BB2B-1B560544E35C}" presName="sibTrans" presStyleLbl="sibTrans2D1" presStyleIdx="0" presStyleCnt="0"/>
      <dgm:spPr/>
    </dgm:pt>
    <dgm:pt modelId="{9AFD9260-B404-4472-BF09-1E9D7A2EB86E}" type="pres">
      <dgm:prSet presAssocID="{8DDF4754-250C-4CDD-A381-BF25C952D951}" presName="compNode" presStyleCnt="0"/>
      <dgm:spPr/>
    </dgm:pt>
    <dgm:pt modelId="{8329FF58-4423-4792-B4D8-508542876422}" type="pres">
      <dgm:prSet presAssocID="{8DDF4754-250C-4CDD-A381-BF25C952D951}" presName="iconBgRect" presStyleLbl="bgShp" presStyleIdx="2" presStyleCnt="4"/>
      <dgm:spPr/>
    </dgm:pt>
    <dgm:pt modelId="{EBC399EA-31C9-4285-B8AD-7FB23007BF03}" type="pres">
      <dgm:prSet presAssocID="{8DDF4754-250C-4CDD-A381-BF25C952D95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C4B6E47D-3C8A-4281-991D-697C035E3DD3}" type="pres">
      <dgm:prSet presAssocID="{8DDF4754-250C-4CDD-A381-BF25C952D951}" presName="spaceRect" presStyleCnt="0"/>
      <dgm:spPr/>
    </dgm:pt>
    <dgm:pt modelId="{CFB50D0D-EFA9-4148-A176-FAAE06EA0487}" type="pres">
      <dgm:prSet presAssocID="{8DDF4754-250C-4CDD-A381-BF25C952D951}" presName="textRect" presStyleLbl="revTx" presStyleIdx="2" presStyleCnt="4">
        <dgm:presLayoutVars>
          <dgm:chMax val="1"/>
          <dgm:chPref val="1"/>
        </dgm:presLayoutVars>
      </dgm:prSet>
      <dgm:spPr/>
    </dgm:pt>
    <dgm:pt modelId="{18B54818-4B8D-4946-AAD7-9BB1EDBBD49E}" type="pres">
      <dgm:prSet presAssocID="{BC46F46D-09D6-46B6-9772-E055F4B8611B}" presName="sibTrans" presStyleLbl="sibTrans2D1" presStyleIdx="0" presStyleCnt="0"/>
      <dgm:spPr/>
    </dgm:pt>
    <dgm:pt modelId="{3A040AF2-C68E-4260-9003-DB92B6EDC55B}" type="pres">
      <dgm:prSet presAssocID="{C939B99A-342F-4BE3-85C6-6043D69AE987}" presName="compNode" presStyleCnt="0"/>
      <dgm:spPr/>
    </dgm:pt>
    <dgm:pt modelId="{2D0B197B-2A77-405A-A1F9-A5EE13FAF11E}" type="pres">
      <dgm:prSet presAssocID="{C939B99A-342F-4BE3-85C6-6043D69AE987}" presName="iconBgRect" presStyleLbl="bgShp" presStyleIdx="3" presStyleCnt="4"/>
      <dgm:spPr/>
    </dgm:pt>
    <dgm:pt modelId="{B1DBDD6D-72BC-4AC7-B9FE-317C2FF29391}" type="pres">
      <dgm:prSet presAssocID="{C939B99A-342F-4BE3-85C6-6043D69AE98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A143A5A2-48FA-43C3-8F3A-F208D5F63BB4}" type="pres">
      <dgm:prSet presAssocID="{C939B99A-342F-4BE3-85C6-6043D69AE987}" presName="spaceRect" presStyleCnt="0"/>
      <dgm:spPr/>
    </dgm:pt>
    <dgm:pt modelId="{F6AB3FF7-7EC2-4F7B-9739-8CAEFB4BDAA5}" type="pres">
      <dgm:prSet presAssocID="{C939B99A-342F-4BE3-85C6-6043D69AE987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2FACD41-A5E7-40B4-918E-857DA6BED4DA}" srcId="{E8066AFA-4569-4512-901A-5E495A737CA8}" destId="{8DDF4754-250C-4CDD-A381-BF25C952D951}" srcOrd="2" destOrd="0" parTransId="{76FF2FD4-2D5B-4231-BD5A-5AFE7F2D81C1}" sibTransId="{BC46F46D-09D6-46B6-9772-E055F4B8611B}"/>
    <dgm:cxn modelId="{74D51063-CF2F-47DA-9334-829ED5C4806A}" type="presOf" srcId="{8DDF4754-250C-4CDD-A381-BF25C952D951}" destId="{CFB50D0D-EFA9-4148-A176-FAAE06EA0487}" srcOrd="0" destOrd="0" presId="urn:microsoft.com/office/officeart/2018/2/layout/IconCircleList"/>
    <dgm:cxn modelId="{1B217C7F-721D-4A26-9D8B-1E588A459291}" type="presOf" srcId="{BC46F46D-09D6-46B6-9772-E055F4B8611B}" destId="{18B54818-4B8D-4946-AAD7-9BB1EDBBD49E}" srcOrd="0" destOrd="0" presId="urn:microsoft.com/office/officeart/2018/2/layout/IconCircleList"/>
    <dgm:cxn modelId="{877DB189-96F8-48AB-8633-2A0D442632BF}" type="presOf" srcId="{70D9C56F-834D-4A54-ABC2-8BA852997F04}" destId="{A77822C6-9BE1-4ADC-A387-EBC4F5F312B5}" srcOrd="0" destOrd="0" presId="urn:microsoft.com/office/officeart/2018/2/layout/IconCircleList"/>
    <dgm:cxn modelId="{CDA2CA96-6773-4E26-985E-C5874DDE6435}" srcId="{E8066AFA-4569-4512-901A-5E495A737CA8}" destId="{C939B99A-342F-4BE3-85C6-6043D69AE987}" srcOrd="3" destOrd="0" parTransId="{1E450D08-608C-4134-BA27-40E7A69A8449}" sibTransId="{8038E71B-03A5-489E-B9C1-0A69C2F98258}"/>
    <dgm:cxn modelId="{FE7BB3A8-A840-43E9-8900-FD1EE58CF267}" type="presOf" srcId="{50E24D9F-14A3-4423-8D50-CD37944877A6}" destId="{BFDC15C9-8BBE-42C4-8184-E11F44813779}" srcOrd="0" destOrd="0" presId="urn:microsoft.com/office/officeart/2018/2/layout/IconCircleList"/>
    <dgm:cxn modelId="{D8B2FCAC-AB07-4059-8DEF-F07CC86CFBCD}" srcId="{E8066AFA-4569-4512-901A-5E495A737CA8}" destId="{016D132E-691F-417B-AD2B-9C3968EBCC2C}" srcOrd="0" destOrd="0" parTransId="{3D52B0B2-9F7F-41C7-8598-964B21BEF5B8}" sibTransId="{70D9C56F-834D-4A54-ABC2-8BA852997F04}"/>
    <dgm:cxn modelId="{FA29DCC2-1D76-4A1B-A013-D309906FAA3F}" type="presOf" srcId="{016D132E-691F-417B-AD2B-9C3968EBCC2C}" destId="{20186D90-4C64-4927-83DF-A3AAD993B97F}" srcOrd="0" destOrd="0" presId="urn:microsoft.com/office/officeart/2018/2/layout/IconCircleList"/>
    <dgm:cxn modelId="{67A95CCD-FD89-45BD-BB59-FA2DA0FE7B1E}" type="presOf" srcId="{E8066AFA-4569-4512-901A-5E495A737CA8}" destId="{A3F45EC8-1088-4DE1-BAB0-67FF9CB3ABAB}" srcOrd="0" destOrd="0" presId="urn:microsoft.com/office/officeart/2018/2/layout/IconCircleList"/>
    <dgm:cxn modelId="{8BE69DE6-B957-46BB-816E-B1CD85F741FE}" type="presOf" srcId="{C939B99A-342F-4BE3-85C6-6043D69AE987}" destId="{F6AB3FF7-7EC2-4F7B-9739-8CAEFB4BDAA5}" srcOrd="0" destOrd="0" presId="urn:microsoft.com/office/officeart/2018/2/layout/IconCircleList"/>
    <dgm:cxn modelId="{8E1001FD-BABC-4BAB-BBC7-472AF5885947}" type="presOf" srcId="{A0F66B6D-3874-457F-BB2B-1B560544E35C}" destId="{8A1C40BA-AFFE-4881-BEAC-6A4F113C9750}" srcOrd="0" destOrd="0" presId="urn:microsoft.com/office/officeart/2018/2/layout/IconCircleList"/>
    <dgm:cxn modelId="{A5DFFFFD-626C-422D-97D2-035795756F45}" srcId="{E8066AFA-4569-4512-901A-5E495A737CA8}" destId="{50E24D9F-14A3-4423-8D50-CD37944877A6}" srcOrd="1" destOrd="0" parTransId="{EB556430-92D2-49AE-A493-8C71EA191F20}" sibTransId="{A0F66B6D-3874-457F-BB2B-1B560544E35C}"/>
    <dgm:cxn modelId="{5AA741FA-2DF3-4238-9B7E-8243AB75BD38}" type="presParOf" srcId="{A3F45EC8-1088-4DE1-BAB0-67FF9CB3ABAB}" destId="{DDDB3908-F6B6-4D81-AAE0-BD02C76D9874}" srcOrd="0" destOrd="0" presId="urn:microsoft.com/office/officeart/2018/2/layout/IconCircleList"/>
    <dgm:cxn modelId="{59A581F9-0897-4A43-99A9-DD31191C5110}" type="presParOf" srcId="{DDDB3908-F6B6-4D81-AAE0-BD02C76D9874}" destId="{5A2A0893-0396-4F67-BDE7-7CA9B9BBAEC6}" srcOrd="0" destOrd="0" presId="urn:microsoft.com/office/officeart/2018/2/layout/IconCircleList"/>
    <dgm:cxn modelId="{0EBC9835-9BAB-446B-A359-3E36E3A0CDD5}" type="presParOf" srcId="{5A2A0893-0396-4F67-BDE7-7CA9B9BBAEC6}" destId="{3DAAC36B-9216-42B9-9454-479EA94B9C42}" srcOrd="0" destOrd="0" presId="urn:microsoft.com/office/officeart/2018/2/layout/IconCircleList"/>
    <dgm:cxn modelId="{66D10EF3-5AF5-4CDD-8BD6-E726C8272C23}" type="presParOf" srcId="{5A2A0893-0396-4F67-BDE7-7CA9B9BBAEC6}" destId="{ED4D3E3A-159E-48E0-A22E-AE4296B29343}" srcOrd="1" destOrd="0" presId="urn:microsoft.com/office/officeart/2018/2/layout/IconCircleList"/>
    <dgm:cxn modelId="{583A31B5-51A7-4DE2-9E69-F020A80440E1}" type="presParOf" srcId="{5A2A0893-0396-4F67-BDE7-7CA9B9BBAEC6}" destId="{1D087BE8-960D-4C2A-9E69-6E76454F5A55}" srcOrd="2" destOrd="0" presId="urn:microsoft.com/office/officeart/2018/2/layout/IconCircleList"/>
    <dgm:cxn modelId="{7913A782-BDC1-4DB0-8033-AAE761A26F73}" type="presParOf" srcId="{5A2A0893-0396-4F67-BDE7-7CA9B9BBAEC6}" destId="{20186D90-4C64-4927-83DF-A3AAD993B97F}" srcOrd="3" destOrd="0" presId="urn:microsoft.com/office/officeart/2018/2/layout/IconCircleList"/>
    <dgm:cxn modelId="{FF749D5C-A699-4E6D-9CA7-C67ABCD7181E}" type="presParOf" srcId="{DDDB3908-F6B6-4D81-AAE0-BD02C76D9874}" destId="{A77822C6-9BE1-4ADC-A387-EBC4F5F312B5}" srcOrd="1" destOrd="0" presId="urn:microsoft.com/office/officeart/2018/2/layout/IconCircleList"/>
    <dgm:cxn modelId="{F2D7C60F-D957-48DA-A150-33095DE916D5}" type="presParOf" srcId="{DDDB3908-F6B6-4D81-AAE0-BD02C76D9874}" destId="{EF352F48-A820-4754-A5A7-FF52D162BB62}" srcOrd="2" destOrd="0" presId="urn:microsoft.com/office/officeart/2018/2/layout/IconCircleList"/>
    <dgm:cxn modelId="{5375F55A-9F14-486F-B66A-0C07EACFE7B8}" type="presParOf" srcId="{EF352F48-A820-4754-A5A7-FF52D162BB62}" destId="{05EFF9A6-BF3F-4F0F-8742-1C79890CB100}" srcOrd="0" destOrd="0" presId="urn:microsoft.com/office/officeart/2018/2/layout/IconCircleList"/>
    <dgm:cxn modelId="{3CFE786D-474A-439A-9E29-E4CA1B14ADDE}" type="presParOf" srcId="{EF352F48-A820-4754-A5A7-FF52D162BB62}" destId="{40CEFCDA-2FF9-4A67-989F-8773965068C3}" srcOrd="1" destOrd="0" presId="urn:microsoft.com/office/officeart/2018/2/layout/IconCircleList"/>
    <dgm:cxn modelId="{A18AAD77-ACF9-4F57-A1ED-E41B7A8ECAA7}" type="presParOf" srcId="{EF352F48-A820-4754-A5A7-FF52D162BB62}" destId="{DE087A63-61FF-4FB5-A69B-120A23EF95F0}" srcOrd="2" destOrd="0" presId="urn:microsoft.com/office/officeart/2018/2/layout/IconCircleList"/>
    <dgm:cxn modelId="{6141E244-3894-4DE1-A04E-EEC0733D3156}" type="presParOf" srcId="{EF352F48-A820-4754-A5A7-FF52D162BB62}" destId="{BFDC15C9-8BBE-42C4-8184-E11F44813779}" srcOrd="3" destOrd="0" presId="urn:microsoft.com/office/officeart/2018/2/layout/IconCircleList"/>
    <dgm:cxn modelId="{690CEF86-8636-40BA-A3F2-DCC367CD2337}" type="presParOf" srcId="{DDDB3908-F6B6-4D81-AAE0-BD02C76D9874}" destId="{8A1C40BA-AFFE-4881-BEAC-6A4F113C9750}" srcOrd="3" destOrd="0" presId="urn:microsoft.com/office/officeart/2018/2/layout/IconCircleList"/>
    <dgm:cxn modelId="{2B86FCA3-F654-4845-B5E9-3F4BDDDC4CC8}" type="presParOf" srcId="{DDDB3908-F6B6-4D81-AAE0-BD02C76D9874}" destId="{9AFD9260-B404-4472-BF09-1E9D7A2EB86E}" srcOrd="4" destOrd="0" presId="urn:microsoft.com/office/officeart/2018/2/layout/IconCircleList"/>
    <dgm:cxn modelId="{5C692DAF-AF17-4654-8AEF-A2B6A95FCF40}" type="presParOf" srcId="{9AFD9260-B404-4472-BF09-1E9D7A2EB86E}" destId="{8329FF58-4423-4792-B4D8-508542876422}" srcOrd="0" destOrd="0" presId="urn:microsoft.com/office/officeart/2018/2/layout/IconCircleList"/>
    <dgm:cxn modelId="{FA9E5F20-AB8D-4331-99DE-1898F469205C}" type="presParOf" srcId="{9AFD9260-B404-4472-BF09-1E9D7A2EB86E}" destId="{EBC399EA-31C9-4285-B8AD-7FB23007BF03}" srcOrd="1" destOrd="0" presId="urn:microsoft.com/office/officeart/2018/2/layout/IconCircleList"/>
    <dgm:cxn modelId="{D5C7FF0A-60EF-4B31-97C2-70B4D211DAED}" type="presParOf" srcId="{9AFD9260-B404-4472-BF09-1E9D7A2EB86E}" destId="{C4B6E47D-3C8A-4281-991D-697C035E3DD3}" srcOrd="2" destOrd="0" presId="urn:microsoft.com/office/officeart/2018/2/layout/IconCircleList"/>
    <dgm:cxn modelId="{8E9D2E23-820B-4271-BF7C-14BC0D390D2D}" type="presParOf" srcId="{9AFD9260-B404-4472-BF09-1E9D7A2EB86E}" destId="{CFB50D0D-EFA9-4148-A176-FAAE06EA0487}" srcOrd="3" destOrd="0" presId="urn:microsoft.com/office/officeart/2018/2/layout/IconCircleList"/>
    <dgm:cxn modelId="{35C77263-3D7B-4FED-9FD3-7C5490E65027}" type="presParOf" srcId="{DDDB3908-F6B6-4D81-AAE0-BD02C76D9874}" destId="{18B54818-4B8D-4946-AAD7-9BB1EDBBD49E}" srcOrd="5" destOrd="0" presId="urn:microsoft.com/office/officeart/2018/2/layout/IconCircleList"/>
    <dgm:cxn modelId="{D8DF6F46-8784-4CB9-9A8C-DB6CDD37A1EA}" type="presParOf" srcId="{DDDB3908-F6B6-4D81-AAE0-BD02C76D9874}" destId="{3A040AF2-C68E-4260-9003-DB92B6EDC55B}" srcOrd="6" destOrd="0" presId="urn:microsoft.com/office/officeart/2018/2/layout/IconCircleList"/>
    <dgm:cxn modelId="{1F227B39-89DC-4BB5-A51F-0C5115B0170F}" type="presParOf" srcId="{3A040AF2-C68E-4260-9003-DB92B6EDC55B}" destId="{2D0B197B-2A77-405A-A1F9-A5EE13FAF11E}" srcOrd="0" destOrd="0" presId="urn:microsoft.com/office/officeart/2018/2/layout/IconCircleList"/>
    <dgm:cxn modelId="{B6CC2BD2-55F9-4941-82EC-A243697E699A}" type="presParOf" srcId="{3A040AF2-C68E-4260-9003-DB92B6EDC55B}" destId="{B1DBDD6D-72BC-4AC7-B9FE-317C2FF29391}" srcOrd="1" destOrd="0" presId="urn:microsoft.com/office/officeart/2018/2/layout/IconCircleList"/>
    <dgm:cxn modelId="{3471DEA8-A714-4F5B-980D-78D2C9D5BEAA}" type="presParOf" srcId="{3A040AF2-C68E-4260-9003-DB92B6EDC55B}" destId="{A143A5A2-48FA-43C3-8F3A-F208D5F63BB4}" srcOrd="2" destOrd="0" presId="urn:microsoft.com/office/officeart/2018/2/layout/IconCircleList"/>
    <dgm:cxn modelId="{148670C6-4AAA-4CD4-B4E3-AC6C37B2598E}" type="presParOf" srcId="{3A040AF2-C68E-4260-9003-DB92B6EDC55B}" destId="{F6AB3FF7-7EC2-4F7B-9739-8CAEFB4BDAA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9A59C2-48C4-42F8-8290-8334886676F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A8F4511-6D73-4C0F-A8AC-241007523BED}">
      <dgm:prSet/>
      <dgm:spPr/>
      <dgm:t>
        <a:bodyPr/>
        <a:lstStyle/>
        <a:p>
          <a:r>
            <a:rPr lang="en-GB" b="1" dirty="0"/>
            <a:t>The Core Principle: Garbage In, Garbage Out:</a:t>
          </a:r>
          <a:r>
            <a:rPr lang="en-GB" dirty="0"/>
            <a:t> The quality of your AI output is determined by the clarity and detail of your input. </a:t>
          </a:r>
          <a:endParaRPr lang="en-US" dirty="0"/>
        </a:p>
      </dgm:t>
    </dgm:pt>
    <dgm:pt modelId="{2B296CE0-F6F0-4E70-8C02-AECF1B1CB879}" type="parTrans" cxnId="{EDA39C02-297A-4611-9A26-E49675BCD549}">
      <dgm:prSet/>
      <dgm:spPr/>
      <dgm:t>
        <a:bodyPr/>
        <a:lstStyle/>
        <a:p>
          <a:endParaRPr lang="en-US"/>
        </a:p>
      </dgm:t>
    </dgm:pt>
    <dgm:pt modelId="{149D2941-A0D9-42AB-ABFF-1D7BF778B1E1}" type="sibTrans" cxnId="{EDA39C02-297A-4611-9A26-E49675BCD549}">
      <dgm:prSet/>
      <dgm:spPr/>
      <dgm:t>
        <a:bodyPr/>
        <a:lstStyle/>
        <a:p>
          <a:endParaRPr lang="en-US"/>
        </a:p>
      </dgm:t>
    </dgm:pt>
    <dgm:pt modelId="{307DB7C5-DEEB-434E-BF42-014FDDBF7B15}">
      <dgm:prSet/>
      <dgm:spPr/>
      <dgm:t>
        <a:bodyPr/>
        <a:lstStyle/>
        <a:p>
          <a:r>
            <a:rPr lang="en-GB" b="1"/>
            <a:t>Prompting as Communication:</a:t>
          </a:r>
          <a:r>
            <a:rPr lang="en-GB"/>
            <a:t> Think of a prompt as providing precise directions; vague requests lead to vague, useless results.</a:t>
          </a:r>
          <a:endParaRPr lang="en-US"/>
        </a:p>
      </dgm:t>
    </dgm:pt>
    <dgm:pt modelId="{A00DB893-F68B-4E0B-85F0-ED64B1D8CCA4}" type="parTrans" cxnId="{03F13549-7C42-43EC-B1FD-96EB55399031}">
      <dgm:prSet/>
      <dgm:spPr/>
      <dgm:t>
        <a:bodyPr/>
        <a:lstStyle/>
        <a:p>
          <a:endParaRPr lang="en-US"/>
        </a:p>
      </dgm:t>
    </dgm:pt>
    <dgm:pt modelId="{ED33190E-1272-4620-8D23-1FBE6E8FBA6E}" type="sibTrans" cxnId="{03F13549-7C42-43EC-B1FD-96EB55399031}">
      <dgm:prSet/>
      <dgm:spPr/>
      <dgm:t>
        <a:bodyPr/>
        <a:lstStyle/>
        <a:p>
          <a:endParaRPr lang="en-US"/>
        </a:p>
      </dgm:t>
    </dgm:pt>
    <dgm:pt modelId="{1E1EBD41-5429-4E4C-B4D6-2CF1FB824152}">
      <dgm:prSet/>
      <dgm:spPr/>
      <dgm:t>
        <a:bodyPr/>
        <a:lstStyle/>
        <a:p>
          <a:r>
            <a:rPr lang="en-GB" b="1" dirty="0"/>
            <a:t>Goal:</a:t>
          </a:r>
          <a:r>
            <a:rPr lang="en-GB" dirty="0"/>
            <a:t> To use a well-designed prompt to </a:t>
          </a:r>
          <a:r>
            <a:rPr lang="en-GB" b="1" dirty="0"/>
            <a:t>guide the AI</a:t>
          </a:r>
          <a:r>
            <a:rPr lang="en-GB" dirty="0"/>
            <a:t> toward the exact outcome needed (e.g., summarizing, drafting, </a:t>
          </a:r>
          <a:r>
            <a:rPr lang="en-GB" dirty="0" err="1"/>
            <a:t>analyzing</a:t>
          </a:r>
          <a:r>
            <a:rPr lang="en-GB" dirty="0"/>
            <a:t>).</a:t>
          </a:r>
          <a:endParaRPr lang="en-US" dirty="0"/>
        </a:p>
      </dgm:t>
    </dgm:pt>
    <dgm:pt modelId="{3F69B8EA-6CC0-4AE0-9180-01940AB93F56}" type="parTrans" cxnId="{706ADB36-5FAD-4CB8-8A1A-B6DD3FAEFCAF}">
      <dgm:prSet/>
      <dgm:spPr/>
      <dgm:t>
        <a:bodyPr/>
        <a:lstStyle/>
        <a:p>
          <a:endParaRPr lang="en-US"/>
        </a:p>
      </dgm:t>
    </dgm:pt>
    <dgm:pt modelId="{67ECAF38-EDE7-419A-BF70-5C7BABD80295}" type="sibTrans" cxnId="{706ADB36-5FAD-4CB8-8A1A-B6DD3FAEFCAF}">
      <dgm:prSet/>
      <dgm:spPr/>
      <dgm:t>
        <a:bodyPr/>
        <a:lstStyle/>
        <a:p>
          <a:endParaRPr lang="en-US"/>
        </a:p>
      </dgm:t>
    </dgm:pt>
    <dgm:pt modelId="{DFE454AA-4139-4E4B-B0F6-04249FCB1132}">
      <dgm:prSet/>
      <dgm:spPr/>
      <dgm:t>
        <a:bodyPr/>
        <a:lstStyle/>
        <a:p>
          <a:r>
            <a:rPr lang="en-GB" b="1" dirty="0"/>
            <a:t>Key Focus:</a:t>
          </a:r>
          <a:r>
            <a:rPr lang="en-GB" dirty="0"/>
            <a:t> Prompt engineering is fundamentally a </a:t>
          </a:r>
          <a:r>
            <a:rPr lang="en-GB" b="1" dirty="0"/>
            <a:t>communication skill</a:t>
          </a:r>
          <a:r>
            <a:rPr lang="en-GB" dirty="0"/>
            <a:t>—it's about asking precisely and collaborating effectively.</a:t>
          </a:r>
          <a:endParaRPr lang="en-US" dirty="0"/>
        </a:p>
      </dgm:t>
    </dgm:pt>
    <dgm:pt modelId="{6B3A3886-B9DD-4083-8CE2-B1DF8F582269}" type="parTrans" cxnId="{2B598FEB-EE82-4285-8CCB-740EC169837D}">
      <dgm:prSet/>
      <dgm:spPr/>
      <dgm:t>
        <a:bodyPr/>
        <a:lstStyle/>
        <a:p>
          <a:endParaRPr lang="en-US"/>
        </a:p>
      </dgm:t>
    </dgm:pt>
    <dgm:pt modelId="{456755ED-852C-4C0A-BFA3-ACE9F509BC41}" type="sibTrans" cxnId="{2B598FEB-EE82-4285-8CCB-740EC169837D}">
      <dgm:prSet/>
      <dgm:spPr/>
      <dgm:t>
        <a:bodyPr/>
        <a:lstStyle/>
        <a:p>
          <a:endParaRPr lang="en-US"/>
        </a:p>
      </dgm:t>
    </dgm:pt>
    <dgm:pt modelId="{C80BBEB9-FC70-45C1-B171-2DB385EC3BDA}">
      <dgm:prSet/>
      <dgm:spPr/>
      <dgm:t>
        <a:bodyPr/>
        <a:lstStyle/>
        <a:p>
          <a:r>
            <a:rPr lang="en-US" b="1" dirty="0"/>
            <a:t>Clear prompt </a:t>
          </a:r>
          <a:r>
            <a:rPr lang="en-US" b="0" dirty="0"/>
            <a:t>will deliver a </a:t>
          </a:r>
          <a:r>
            <a:rPr lang="en-US" b="1" dirty="0"/>
            <a:t>precise </a:t>
          </a:r>
          <a:r>
            <a:rPr lang="en-US" dirty="0"/>
            <a:t>and </a:t>
          </a:r>
          <a:r>
            <a:rPr lang="en-US" b="1" dirty="0"/>
            <a:t>helpful </a:t>
          </a:r>
          <a:r>
            <a:rPr lang="en-US" dirty="0"/>
            <a:t>result</a:t>
          </a:r>
        </a:p>
      </dgm:t>
    </dgm:pt>
    <dgm:pt modelId="{92A8354D-ED17-4DF4-8846-20C7C245804F}" type="parTrans" cxnId="{2CF60FC0-229B-48A4-8F67-4FEC6BFC270A}">
      <dgm:prSet/>
      <dgm:spPr/>
      <dgm:t>
        <a:bodyPr/>
        <a:lstStyle/>
        <a:p>
          <a:endParaRPr lang="en-AU"/>
        </a:p>
      </dgm:t>
    </dgm:pt>
    <dgm:pt modelId="{E10B04D0-9DE2-401D-824F-8218FDB6161A}" type="sibTrans" cxnId="{2CF60FC0-229B-48A4-8F67-4FEC6BFC270A}">
      <dgm:prSet/>
      <dgm:spPr/>
      <dgm:t>
        <a:bodyPr/>
        <a:lstStyle/>
        <a:p>
          <a:endParaRPr lang="en-AU"/>
        </a:p>
      </dgm:t>
    </dgm:pt>
    <dgm:pt modelId="{2ACBC09C-288C-487B-96EF-0FE608C5DDCE}" type="pres">
      <dgm:prSet presAssocID="{179A59C2-48C4-42F8-8290-8334886676FF}" presName="linear" presStyleCnt="0">
        <dgm:presLayoutVars>
          <dgm:animLvl val="lvl"/>
          <dgm:resizeHandles val="exact"/>
        </dgm:presLayoutVars>
      </dgm:prSet>
      <dgm:spPr/>
    </dgm:pt>
    <dgm:pt modelId="{A53FC72D-366E-4B94-A5B0-10DFED232B28}" type="pres">
      <dgm:prSet presAssocID="{3A8F4511-6D73-4C0F-A8AC-241007523BE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E4D25CA-8095-49D3-A251-666C1D42AA4A}" type="pres">
      <dgm:prSet presAssocID="{149D2941-A0D9-42AB-ABFF-1D7BF778B1E1}" presName="spacer" presStyleCnt="0"/>
      <dgm:spPr/>
    </dgm:pt>
    <dgm:pt modelId="{ACD64EE3-5976-41CB-AAAB-71D62E8AA893}" type="pres">
      <dgm:prSet presAssocID="{307DB7C5-DEEB-434E-BF42-014FDDBF7B1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294CB9A-2919-415B-8A5D-AFBEEEDB13DB}" type="pres">
      <dgm:prSet presAssocID="{ED33190E-1272-4620-8D23-1FBE6E8FBA6E}" presName="spacer" presStyleCnt="0"/>
      <dgm:spPr/>
    </dgm:pt>
    <dgm:pt modelId="{9C5554EB-5772-45B0-9F73-351AA4214607}" type="pres">
      <dgm:prSet presAssocID="{1E1EBD41-5429-4E4C-B4D6-2CF1FB82415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8DA50B5-A9BE-46D0-9E96-E4125E36EEDC}" type="pres">
      <dgm:prSet presAssocID="{67ECAF38-EDE7-419A-BF70-5C7BABD80295}" presName="spacer" presStyleCnt="0"/>
      <dgm:spPr/>
    </dgm:pt>
    <dgm:pt modelId="{23B9C825-29D3-49A6-8CEB-F82FF2750014}" type="pres">
      <dgm:prSet presAssocID="{DFE454AA-4139-4E4B-B0F6-04249FCB113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54071A8-7CE4-460F-A7D0-3BE7F5AF66D7}" type="pres">
      <dgm:prSet presAssocID="{456755ED-852C-4C0A-BFA3-ACE9F509BC41}" presName="spacer" presStyleCnt="0"/>
      <dgm:spPr/>
    </dgm:pt>
    <dgm:pt modelId="{B015E4DE-DA87-446C-B948-08FEADC0E8FA}" type="pres">
      <dgm:prSet presAssocID="{C80BBEB9-FC70-45C1-B171-2DB385EC3BD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DA39C02-297A-4611-9A26-E49675BCD549}" srcId="{179A59C2-48C4-42F8-8290-8334886676FF}" destId="{3A8F4511-6D73-4C0F-A8AC-241007523BED}" srcOrd="0" destOrd="0" parTransId="{2B296CE0-F6F0-4E70-8C02-AECF1B1CB879}" sibTransId="{149D2941-A0D9-42AB-ABFF-1D7BF778B1E1}"/>
    <dgm:cxn modelId="{706ADB36-5FAD-4CB8-8A1A-B6DD3FAEFCAF}" srcId="{179A59C2-48C4-42F8-8290-8334886676FF}" destId="{1E1EBD41-5429-4E4C-B4D6-2CF1FB824152}" srcOrd="2" destOrd="0" parTransId="{3F69B8EA-6CC0-4AE0-9180-01940AB93F56}" sibTransId="{67ECAF38-EDE7-419A-BF70-5C7BABD80295}"/>
    <dgm:cxn modelId="{1048193F-A9BE-4FE8-93F0-DB90BEDE4D81}" type="presOf" srcId="{1E1EBD41-5429-4E4C-B4D6-2CF1FB824152}" destId="{9C5554EB-5772-45B0-9F73-351AA4214607}" srcOrd="0" destOrd="0" presId="urn:microsoft.com/office/officeart/2005/8/layout/vList2"/>
    <dgm:cxn modelId="{EF18A145-327D-44C0-B0B5-503312C27452}" type="presOf" srcId="{DFE454AA-4139-4E4B-B0F6-04249FCB1132}" destId="{23B9C825-29D3-49A6-8CEB-F82FF2750014}" srcOrd="0" destOrd="0" presId="urn:microsoft.com/office/officeart/2005/8/layout/vList2"/>
    <dgm:cxn modelId="{03F13549-7C42-43EC-B1FD-96EB55399031}" srcId="{179A59C2-48C4-42F8-8290-8334886676FF}" destId="{307DB7C5-DEEB-434E-BF42-014FDDBF7B15}" srcOrd="1" destOrd="0" parTransId="{A00DB893-F68B-4E0B-85F0-ED64B1D8CCA4}" sibTransId="{ED33190E-1272-4620-8D23-1FBE6E8FBA6E}"/>
    <dgm:cxn modelId="{B7F49269-5471-47A8-AB2E-37AFD7347472}" type="presOf" srcId="{C80BBEB9-FC70-45C1-B171-2DB385EC3BDA}" destId="{B015E4DE-DA87-446C-B948-08FEADC0E8FA}" srcOrd="0" destOrd="0" presId="urn:microsoft.com/office/officeart/2005/8/layout/vList2"/>
    <dgm:cxn modelId="{EE089B75-C29F-40F7-B8FC-54F5F80A459A}" type="presOf" srcId="{307DB7C5-DEEB-434E-BF42-014FDDBF7B15}" destId="{ACD64EE3-5976-41CB-AAAB-71D62E8AA893}" srcOrd="0" destOrd="0" presId="urn:microsoft.com/office/officeart/2005/8/layout/vList2"/>
    <dgm:cxn modelId="{D1092EBF-09E4-4F5B-85EF-9551CE616FAA}" type="presOf" srcId="{3A8F4511-6D73-4C0F-A8AC-241007523BED}" destId="{A53FC72D-366E-4B94-A5B0-10DFED232B28}" srcOrd="0" destOrd="0" presId="urn:microsoft.com/office/officeart/2005/8/layout/vList2"/>
    <dgm:cxn modelId="{2CF60FC0-229B-48A4-8F67-4FEC6BFC270A}" srcId="{179A59C2-48C4-42F8-8290-8334886676FF}" destId="{C80BBEB9-FC70-45C1-B171-2DB385EC3BDA}" srcOrd="4" destOrd="0" parTransId="{92A8354D-ED17-4DF4-8846-20C7C245804F}" sibTransId="{E10B04D0-9DE2-401D-824F-8218FDB6161A}"/>
    <dgm:cxn modelId="{2B598FEB-EE82-4285-8CCB-740EC169837D}" srcId="{179A59C2-48C4-42F8-8290-8334886676FF}" destId="{DFE454AA-4139-4E4B-B0F6-04249FCB1132}" srcOrd="3" destOrd="0" parTransId="{6B3A3886-B9DD-4083-8CE2-B1DF8F582269}" sibTransId="{456755ED-852C-4C0A-BFA3-ACE9F509BC41}"/>
    <dgm:cxn modelId="{764C88F5-8C51-4CB8-AE96-9F904A7E5E07}" type="presOf" srcId="{179A59C2-48C4-42F8-8290-8334886676FF}" destId="{2ACBC09C-288C-487B-96EF-0FE608C5DDCE}" srcOrd="0" destOrd="0" presId="urn:microsoft.com/office/officeart/2005/8/layout/vList2"/>
    <dgm:cxn modelId="{2B6E96D9-5F11-4AD8-87DE-E796413DF163}" type="presParOf" srcId="{2ACBC09C-288C-487B-96EF-0FE608C5DDCE}" destId="{A53FC72D-366E-4B94-A5B0-10DFED232B28}" srcOrd="0" destOrd="0" presId="urn:microsoft.com/office/officeart/2005/8/layout/vList2"/>
    <dgm:cxn modelId="{EBE93961-786C-411B-952F-450C0A80E4D4}" type="presParOf" srcId="{2ACBC09C-288C-487B-96EF-0FE608C5DDCE}" destId="{0E4D25CA-8095-49D3-A251-666C1D42AA4A}" srcOrd="1" destOrd="0" presId="urn:microsoft.com/office/officeart/2005/8/layout/vList2"/>
    <dgm:cxn modelId="{E336E11E-39B8-466C-BFB9-C18F58BB515E}" type="presParOf" srcId="{2ACBC09C-288C-487B-96EF-0FE608C5DDCE}" destId="{ACD64EE3-5976-41CB-AAAB-71D62E8AA893}" srcOrd="2" destOrd="0" presId="urn:microsoft.com/office/officeart/2005/8/layout/vList2"/>
    <dgm:cxn modelId="{E7C5B381-37CD-4902-8DF2-FD3B108530C0}" type="presParOf" srcId="{2ACBC09C-288C-487B-96EF-0FE608C5DDCE}" destId="{F294CB9A-2919-415B-8A5D-AFBEEEDB13DB}" srcOrd="3" destOrd="0" presId="urn:microsoft.com/office/officeart/2005/8/layout/vList2"/>
    <dgm:cxn modelId="{FDCB7D00-7238-4BEF-A4E6-EB7DFB7568DC}" type="presParOf" srcId="{2ACBC09C-288C-487B-96EF-0FE608C5DDCE}" destId="{9C5554EB-5772-45B0-9F73-351AA4214607}" srcOrd="4" destOrd="0" presId="urn:microsoft.com/office/officeart/2005/8/layout/vList2"/>
    <dgm:cxn modelId="{FA792FA1-B5E2-4CFC-9409-CB022F5B3545}" type="presParOf" srcId="{2ACBC09C-288C-487B-96EF-0FE608C5DDCE}" destId="{98DA50B5-A9BE-46D0-9E96-E4125E36EEDC}" srcOrd="5" destOrd="0" presId="urn:microsoft.com/office/officeart/2005/8/layout/vList2"/>
    <dgm:cxn modelId="{F6413B2F-D312-444A-AB87-7E570AB3EB32}" type="presParOf" srcId="{2ACBC09C-288C-487B-96EF-0FE608C5DDCE}" destId="{23B9C825-29D3-49A6-8CEB-F82FF2750014}" srcOrd="6" destOrd="0" presId="urn:microsoft.com/office/officeart/2005/8/layout/vList2"/>
    <dgm:cxn modelId="{D74BDDB9-650C-41A6-854C-AD468CED955A}" type="presParOf" srcId="{2ACBC09C-288C-487B-96EF-0FE608C5DDCE}" destId="{954071A8-7CE4-460F-A7D0-3BE7F5AF66D7}" srcOrd="7" destOrd="0" presId="urn:microsoft.com/office/officeart/2005/8/layout/vList2"/>
    <dgm:cxn modelId="{46E4BA88-47F1-41EF-995A-9F454BA1FA10}" type="presParOf" srcId="{2ACBC09C-288C-487B-96EF-0FE608C5DDCE}" destId="{B015E4DE-DA87-446C-B948-08FEADC0E8F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5B7BD08-B4C9-41E5-B614-1AC13ABC8CAA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615F54-BE37-497F-B08C-9C86B00A3F51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b="1" dirty="0"/>
            <a:t>Rule #1: Don't be shady.</a:t>
          </a:r>
          <a:r>
            <a:rPr lang="en-GB" sz="1600" dirty="0"/>
            <a:t> Ambiguous prompts confuse the bot.</a:t>
          </a:r>
          <a:endParaRPr lang="en-US" sz="1600" dirty="0"/>
        </a:p>
      </dgm:t>
    </dgm:pt>
    <dgm:pt modelId="{1E7CDB3E-F191-4A48-9CAE-DCBC23704C46}" type="parTrans" cxnId="{3D7AD52A-75D8-4CBF-99E9-74B8814DBF7B}">
      <dgm:prSet/>
      <dgm:spPr/>
      <dgm:t>
        <a:bodyPr/>
        <a:lstStyle/>
        <a:p>
          <a:endParaRPr lang="en-US"/>
        </a:p>
      </dgm:t>
    </dgm:pt>
    <dgm:pt modelId="{05DB56C0-B0B9-4DAB-832B-620BD0FFF4B1}" type="sibTrans" cxnId="{3D7AD52A-75D8-4CBF-99E9-74B8814DBF7B}">
      <dgm:prSet/>
      <dgm:spPr/>
      <dgm:t>
        <a:bodyPr/>
        <a:lstStyle/>
        <a:p>
          <a:endParaRPr lang="en-US"/>
        </a:p>
      </dgm:t>
    </dgm:pt>
    <dgm:pt modelId="{A0B23379-EB15-4479-8E1A-327F8C676A6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b="1" dirty="0"/>
            <a:t>Vague :</a:t>
          </a:r>
          <a:r>
            <a:rPr lang="en-GB" sz="1600" dirty="0"/>
            <a:t> "Write something about health.“ </a:t>
          </a:r>
        </a:p>
        <a:p>
          <a:pPr>
            <a:lnSpc>
              <a:spcPct val="100000"/>
            </a:lnSpc>
            <a:defRPr cap="all"/>
          </a:pPr>
          <a:r>
            <a:rPr lang="en-GB" sz="1600" dirty="0"/>
            <a:t>(AI does not know what you want specifically)</a:t>
          </a:r>
          <a:endParaRPr lang="en-US" sz="1600" dirty="0"/>
        </a:p>
      </dgm:t>
    </dgm:pt>
    <dgm:pt modelId="{6CAB3A03-4F7C-44BD-A6F9-AC51FA45F48E}" type="parTrans" cxnId="{3FA0E729-5F7C-4A20-8DC3-8C4ED26B3F3E}">
      <dgm:prSet/>
      <dgm:spPr/>
      <dgm:t>
        <a:bodyPr/>
        <a:lstStyle/>
        <a:p>
          <a:endParaRPr lang="en-US"/>
        </a:p>
      </dgm:t>
    </dgm:pt>
    <dgm:pt modelId="{42D9CF85-2464-48AD-9E67-3C6A2F4E5118}" type="sibTrans" cxnId="{3FA0E729-5F7C-4A20-8DC3-8C4ED26B3F3E}">
      <dgm:prSet/>
      <dgm:spPr/>
      <dgm:t>
        <a:bodyPr/>
        <a:lstStyle/>
        <a:p>
          <a:endParaRPr lang="en-US"/>
        </a:p>
      </dgm:t>
    </dgm:pt>
    <dgm:pt modelId="{289054F0-AB00-42B1-A465-E1DD7FCF5B6E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400" b="1" dirty="0"/>
            <a:t>Clear win:</a:t>
          </a:r>
          <a:r>
            <a:rPr lang="en-GB" sz="1400" dirty="0"/>
            <a:t> "Write a </a:t>
          </a:r>
          <a:r>
            <a:rPr lang="en-GB" sz="1400" b="1" dirty="0"/>
            <a:t>100-word summary</a:t>
          </a:r>
          <a:r>
            <a:rPr lang="en-GB" sz="1400" dirty="0"/>
            <a:t> about why office workers should work out, focusing on desk-sitting people."</a:t>
          </a:r>
          <a:endParaRPr lang="en-US" sz="1400" dirty="0"/>
        </a:p>
      </dgm:t>
    </dgm:pt>
    <dgm:pt modelId="{05EA438F-B5C0-44EA-854C-54CA9512E707}" type="parTrans" cxnId="{EFB0515C-4909-48B6-A161-472560EDCB79}">
      <dgm:prSet/>
      <dgm:spPr/>
      <dgm:t>
        <a:bodyPr/>
        <a:lstStyle/>
        <a:p>
          <a:endParaRPr lang="en-US"/>
        </a:p>
      </dgm:t>
    </dgm:pt>
    <dgm:pt modelId="{D8AD1B64-F8EB-4D2E-9E08-9B5AEC8818CB}" type="sibTrans" cxnId="{EFB0515C-4909-48B6-A161-472560EDCB79}">
      <dgm:prSet/>
      <dgm:spPr/>
      <dgm:t>
        <a:bodyPr/>
        <a:lstStyle/>
        <a:p>
          <a:endParaRPr lang="en-US"/>
        </a:p>
      </dgm:t>
    </dgm:pt>
    <dgm:pt modelId="{CE093D46-F611-424F-8E6B-C92D19F247C5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dirty="0"/>
            <a:t>Gotta give it the </a:t>
          </a:r>
          <a:r>
            <a:rPr lang="en-GB" sz="1600" b="1" dirty="0"/>
            <a:t>topic, audience, and goal</a:t>
          </a:r>
          <a:r>
            <a:rPr lang="en-GB" sz="1600" dirty="0"/>
            <a:t>. Don't assume the AI knows your mind</a:t>
          </a:r>
          <a:endParaRPr lang="en-US" sz="1600" dirty="0"/>
        </a:p>
      </dgm:t>
    </dgm:pt>
    <dgm:pt modelId="{DD3F564F-723D-4610-8067-C6ADA96D1289}" type="parTrans" cxnId="{C624EC36-75C7-48A3-815F-FEE23EB6375E}">
      <dgm:prSet/>
      <dgm:spPr/>
      <dgm:t>
        <a:bodyPr/>
        <a:lstStyle/>
        <a:p>
          <a:endParaRPr lang="en-US"/>
        </a:p>
      </dgm:t>
    </dgm:pt>
    <dgm:pt modelId="{B25449A3-FF16-4DD7-9724-0484C4C086C5}" type="sibTrans" cxnId="{C624EC36-75C7-48A3-815F-FEE23EB6375E}">
      <dgm:prSet/>
      <dgm:spPr/>
      <dgm:t>
        <a:bodyPr/>
        <a:lstStyle/>
        <a:p>
          <a:endParaRPr lang="en-US"/>
        </a:p>
      </dgm:t>
    </dgm:pt>
    <dgm:pt modelId="{4F974AE3-07FF-484A-B364-5FE2829E47BB}" type="pres">
      <dgm:prSet presAssocID="{45B7BD08-B4C9-41E5-B614-1AC13ABC8CAA}" presName="root" presStyleCnt="0">
        <dgm:presLayoutVars>
          <dgm:dir/>
          <dgm:resizeHandles val="exact"/>
        </dgm:presLayoutVars>
      </dgm:prSet>
      <dgm:spPr/>
    </dgm:pt>
    <dgm:pt modelId="{102CBD3C-26E9-4444-8D0E-71B5644E2C40}" type="pres">
      <dgm:prSet presAssocID="{F7615F54-BE37-497F-B08C-9C86B00A3F51}" presName="compNode" presStyleCnt="0"/>
      <dgm:spPr/>
    </dgm:pt>
    <dgm:pt modelId="{D9DA553C-A5DF-455A-B1F7-CF9CD49D1207}" type="pres">
      <dgm:prSet presAssocID="{F7615F54-BE37-497F-B08C-9C86B00A3F51}" presName="iconBgRect" presStyleLbl="bgShp" presStyleIdx="0" presStyleCnt="4"/>
      <dgm:spPr/>
    </dgm:pt>
    <dgm:pt modelId="{8E2082A7-5030-4453-9699-E0A53AD481E8}" type="pres">
      <dgm:prSet presAssocID="{F7615F54-BE37-497F-B08C-9C86B00A3F5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5AAB3030-2B8A-413E-AA16-DF0D70B71D48}" type="pres">
      <dgm:prSet presAssocID="{F7615F54-BE37-497F-B08C-9C86B00A3F51}" presName="spaceRect" presStyleCnt="0"/>
      <dgm:spPr/>
    </dgm:pt>
    <dgm:pt modelId="{9E6BF078-E29A-46A1-A938-4F4C2B796618}" type="pres">
      <dgm:prSet presAssocID="{F7615F54-BE37-497F-B08C-9C86B00A3F51}" presName="textRect" presStyleLbl="revTx" presStyleIdx="0" presStyleCnt="4">
        <dgm:presLayoutVars>
          <dgm:chMax val="1"/>
          <dgm:chPref val="1"/>
        </dgm:presLayoutVars>
      </dgm:prSet>
      <dgm:spPr/>
    </dgm:pt>
    <dgm:pt modelId="{A3594E74-1C04-4BD4-B6A3-4F18E71F8FF5}" type="pres">
      <dgm:prSet presAssocID="{05DB56C0-B0B9-4DAB-832B-620BD0FFF4B1}" presName="sibTrans" presStyleCnt="0"/>
      <dgm:spPr/>
    </dgm:pt>
    <dgm:pt modelId="{7B95AE67-B0C5-42C7-957E-C9EC833CB0EF}" type="pres">
      <dgm:prSet presAssocID="{A0B23379-EB15-4479-8E1A-327F8C676A66}" presName="compNode" presStyleCnt="0"/>
      <dgm:spPr/>
    </dgm:pt>
    <dgm:pt modelId="{DFE14B74-CBDD-4626-A49B-B6B858CE4E91}" type="pres">
      <dgm:prSet presAssocID="{A0B23379-EB15-4479-8E1A-327F8C676A66}" presName="iconBgRect" presStyleLbl="bgShp" presStyleIdx="1" presStyleCnt="4"/>
      <dgm:spPr/>
    </dgm:pt>
    <dgm:pt modelId="{DF7277DB-DCDF-47DF-AE87-6374289BB4BE}" type="pres">
      <dgm:prSet presAssocID="{A0B23379-EB15-4479-8E1A-327F8C676A6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op Sign"/>
        </a:ext>
      </dgm:extLst>
    </dgm:pt>
    <dgm:pt modelId="{2770F256-9132-427B-8B28-5BE162E142EF}" type="pres">
      <dgm:prSet presAssocID="{A0B23379-EB15-4479-8E1A-327F8C676A66}" presName="spaceRect" presStyleCnt="0"/>
      <dgm:spPr/>
    </dgm:pt>
    <dgm:pt modelId="{36EB3FE2-7699-45B5-BC20-F1757D8062ED}" type="pres">
      <dgm:prSet presAssocID="{A0B23379-EB15-4479-8E1A-327F8C676A66}" presName="textRect" presStyleLbl="revTx" presStyleIdx="1" presStyleCnt="4">
        <dgm:presLayoutVars>
          <dgm:chMax val="1"/>
          <dgm:chPref val="1"/>
        </dgm:presLayoutVars>
      </dgm:prSet>
      <dgm:spPr/>
    </dgm:pt>
    <dgm:pt modelId="{747EB8EA-47A9-40DC-8BE9-F2CE99FE9AE3}" type="pres">
      <dgm:prSet presAssocID="{42D9CF85-2464-48AD-9E67-3C6A2F4E5118}" presName="sibTrans" presStyleCnt="0"/>
      <dgm:spPr/>
    </dgm:pt>
    <dgm:pt modelId="{734CA34C-20D6-4E99-A01B-091F5DB9E9FF}" type="pres">
      <dgm:prSet presAssocID="{289054F0-AB00-42B1-A465-E1DD7FCF5B6E}" presName="compNode" presStyleCnt="0"/>
      <dgm:spPr/>
    </dgm:pt>
    <dgm:pt modelId="{5CEEFBE4-2A13-418E-9B4A-B1616035C2AB}" type="pres">
      <dgm:prSet presAssocID="{289054F0-AB00-42B1-A465-E1DD7FCF5B6E}" presName="iconBgRect" presStyleLbl="bgShp" presStyleIdx="2" presStyleCnt="4"/>
      <dgm:spPr/>
    </dgm:pt>
    <dgm:pt modelId="{D4B811DE-4B3B-47D2-A7E8-C4AFD83C2C18}" type="pres">
      <dgm:prSet presAssocID="{289054F0-AB00-42B1-A465-E1DD7FCF5B6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8CC7DFC4-601D-4F33-A7D0-7C3FDB3798B8}" type="pres">
      <dgm:prSet presAssocID="{289054F0-AB00-42B1-A465-E1DD7FCF5B6E}" presName="spaceRect" presStyleCnt="0"/>
      <dgm:spPr/>
    </dgm:pt>
    <dgm:pt modelId="{C628B255-9B25-44A5-80A9-A8F6EC65CE62}" type="pres">
      <dgm:prSet presAssocID="{289054F0-AB00-42B1-A465-E1DD7FCF5B6E}" presName="textRect" presStyleLbl="revTx" presStyleIdx="2" presStyleCnt="4">
        <dgm:presLayoutVars>
          <dgm:chMax val="1"/>
          <dgm:chPref val="1"/>
        </dgm:presLayoutVars>
      </dgm:prSet>
      <dgm:spPr/>
    </dgm:pt>
    <dgm:pt modelId="{52512DAC-D75C-4461-BC18-2BA747A7D436}" type="pres">
      <dgm:prSet presAssocID="{D8AD1B64-F8EB-4D2E-9E08-9B5AEC8818CB}" presName="sibTrans" presStyleCnt="0"/>
      <dgm:spPr/>
    </dgm:pt>
    <dgm:pt modelId="{F3E07C63-98F8-48D3-AEEF-C2313D1F677E}" type="pres">
      <dgm:prSet presAssocID="{CE093D46-F611-424F-8E6B-C92D19F247C5}" presName="compNode" presStyleCnt="0"/>
      <dgm:spPr/>
    </dgm:pt>
    <dgm:pt modelId="{B5104C10-34A9-492A-A39E-92363045A40C}" type="pres">
      <dgm:prSet presAssocID="{CE093D46-F611-424F-8E6B-C92D19F247C5}" presName="iconBgRect" presStyleLbl="bgShp" presStyleIdx="3" presStyleCnt="4"/>
      <dgm:spPr/>
    </dgm:pt>
    <dgm:pt modelId="{87975E91-F938-4AA4-BB2F-C565E9B5E377}" type="pres">
      <dgm:prSet presAssocID="{CE093D46-F611-424F-8E6B-C92D19F247C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28177F22-EFF0-4DC0-B57D-AEDD9BB189E6}" type="pres">
      <dgm:prSet presAssocID="{CE093D46-F611-424F-8E6B-C92D19F247C5}" presName="spaceRect" presStyleCnt="0"/>
      <dgm:spPr/>
    </dgm:pt>
    <dgm:pt modelId="{096F4E68-B282-437C-8C52-C5284E053F63}" type="pres">
      <dgm:prSet presAssocID="{CE093D46-F611-424F-8E6B-C92D19F247C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EDECD1C-EE0B-4FAB-BAFD-0F3D76BAE892}" type="presOf" srcId="{CE093D46-F611-424F-8E6B-C92D19F247C5}" destId="{096F4E68-B282-437C-8C52-C5284E053F63}" srcOrd="0" destOrd="0" presId="urn:microsoft.com/office/officeart/2018/5/layout/IconCircleLabelList"/>
    <dgm:cxn modelId="{3FA0E729-5F7C-4A20-8DC3-8C4ED26B3F3E}" srcId="{45B7BD08-B4C9-41E5-B614-1AC13ABC8CAA}" destId="{A0B23379-EB15-4479-8E1A-327F8C676A66}" srcOrd="1" destOrd="0" parTransId="{6CAB3A03-4F7C-44BD-A6F9-AC51FA45F48E}" sibTransId="{42D9CF85-2464-48AD-9E67-3C6A2F4E5118}"/>
    <dgm:cxn modelId="{3D7AD52A-75D8-4CBF-99E9-74B8814DBF7B}" srcId="{45B7BD08-B4C9-41E5-B614-1AC13ABC8CAA}" destId="{F7615F54-BE37-497F-B08C-9C86B00A3F51}" srcOrd="0" destOrd="0" parTransId="{1E7CDB3E-F191-4A48-9CAE-DCBC23704C46}" sibTransId="{05DB56C0-B0B9-4DAB-832B-620BD0FFF4B1}"/>
    <dgm:cxn modelId="{C624EC36-75C7-48A3-815F-FEE23EB6375E}" srcId="{45B7BD08-B4C9-41E5-B614-1AC13ABC8CAA}" destId="{CE093D46-F611-424F-8E6B-C92D19F247C5}" srcOrd="3" destOrd="0" parTransId="{DD3F564F-723D-4610-8067-C6ADA96D1289}" sibTransId="{B25449A3-FF16-4DD7-9724-0484C4C086C5}"/>
    <dgm:cxn modelId="{E62CD037-83CE-4336-9BAB-173404596C57}" type="presOf" srcId="{F7615F54-BE37-497F-B08C-9C86B00A3F51}" destId="{9E6BF078-E29A-46A1-A938-4F4C2B796618}" srcOrd="0" destOrd="0" presId="urn:microsoft.com/office/officeart/2018/5/layout/IconCircleLabelList"/>
    <dgm:cxn modelId="{EFB0515C-4909-48B6-A161-472560EDCB79}" srcId="{45B7BD08-B4C9-41E5-B614-1AC13ABC8CAA}" destId="{289054F0-AB00-42B1-A465-E1DD7FCF5B6E}" srcOrd="2" destOrd="0" parTransId="{05EA438F-B5C0-44EA-854C-54CA9512E707}" sibTransId="{D8AD1B64-F8EB-4D2E-9E08-9B5AEC8818CB}"/>
    <dgm:cxn modelId="{2F84CB8F-FC7A-4E5C-8083-71328F833AD2}" type="presOf" srcId="{289054F0-AB00-42B1-A465-E1DD7FCF5B6E}" destId="{C628B255-9B25-44A5-80A9-A8F6EC65CE62}" srcOrd="0" destOrd="0" presId="urn:microsoft.com/office/officeart/2018/5/layout/IconCircleLabelList"/>
    <dgm:cxn modelId="{64576EA9-74B0-4BC8-AF80-275C7452BBBB}" type="presOf" srcId="{45B7BD08-B4C9-41E5-B614-1AC13ABC8CAA}" destId="{4F974AE3-07FF-484A-B364-5FE2829E47BB}" srcOrd="0" destOrd="0" presId="urn:microsoft.com/office/officeart/2018/5/layout/IconCircleLabelList"/>
    <dgm:cxn modelId="{8A8A19AC-CC23-4046-AC02-2C46E86D13E5}" type="presOf" srcId="{A0B23379-EB15-4479-8E1A-327F8C676A66}" destId="{36EB3FE2-7699-45B5-BC20-F1757D8062ED}" srcOrd="0" destOrd="0" presId="urn:microsoft.com/office/officeart/2018/5/layout/IconCircleLabelList"/>
    <dgm:cxn modelId="{5C58403B-C5B1-4623-A2EC-2ACAA572EEB1}" type="presParOf" srcId="{4F974AE3-07FF-484A-B364-5FE2829E47BB}" destId="{102CBD3C-26E9-4444-8D0E-71B5644E2C40}" srcOrd="0" destOrd="0" presId="urn:microsoft.com/office/officeart/2018/5/layout/IconCircleLabelList"/>
    <dgm:cxn modelId="{BFC85D26-5CAD-41D4-958B-8E1BDF4CFE0C}" type="presParOf" srcId="{102CBD3C-26E9-4444-8D0E-71B5644E2C40}" destId="{D9DA553C-A5DF-455A-B1F7-CF9CD49D1207}" srcOrd="0" destOrd="0" presId="urn:microsoft.com/office/officeart/2018/5/layout/IconCircleLabelList"/>
    <dgm:cxn modelId="{933E8445-36E6-4090-A08A-F7BEC1AF9A9B}" type="presParOf" srcId="{102CBD3C-26E9-4444-8D0E-71B5644E2C40}" destId="{8E2082A7-5030-4453-9699-E0A53AD481E8}" srcOrd="1" destOrd="0" presId="urn:microsoft.com/office/officeart/2018/5/layout/IconCircleLabelList"/>
    <dgm:cxn modelId="{13E34758-B168-4B5B-87EB-DA03FC8D9378}" type="presParOf" srcId="{102CBD3C-26E9-4444-8D0E-71B5644E2C40}" destId="{5AAB3030-2B8A-413E-AA16-DF0D70B71D48}" srcOrd="2" destOrd="0" presId="urn:microsoft.com/office/officeart/2018/5/layout/IconCircleLabelList"/>
    <dgm:cxn modelId="{FA6FB6AF-63F7-498B-BB5E-9FBBBA336A9D}" type="presParOf" srcId="{102CBD3C-26E9-4444-8D0E-71B5644E2C40}" destId="{9E6BF078-E29A-46A1-A938-4F4C2B796618}" srcOrd="3" destOrd="0" presId="urn:microsoft.com/office/officeart/2018/5/layout/IconCircleLabelList"/>
    <dgm:cxn modelId="{4B6E82DC-1CDA-4BB1-B956-2570F537F03B}" type="presParOf" srcId="{4F974AE3-07FF-484A-B364-5FE2829E47BB}" destId="{A3594E74-1C04-4BD4-B6A3-4F18E71F8FF5}" srcOrd="1" destOrd="0" presId="urn:microsoft.com/office/officeart/2018/5/layout/IconCircleLabelList"/>
    <dgm:cxn modelId="{503486A9-E4F0-4B43-BE59-23DD3901653B}" type="presParOf" srcId="{4F974AE3-07FF-484A-B364-5FE2829E47BB}" destId="{7B95AE67-B0C5-42C7-957E-C9EC833CB0EF}" srcOrd="2" destOrd="0" presId="urn:microsoft.com/office/officeart/2018/5/layout/IconCircleLabelList"/>
    <dgm:cxn modelId="{6B0B0019-A0DB-400B-8806-0EF723B41D7E}" type="presParOf" srcId="{7B95AE67-B0C5-42C7-957E-C9EC833CB0EF}" destId="{DFE14B74-CBDD-4626-A49B-B6B858CE4E91}" srcOrd="0" destOrd="0" presId="urn:microsoft.com/office/officeart/2018/5/layout/IconCircleLabelList"/>
    <dgm:cxn modelId="{6A1442C0-A9AB-4493-A90B-C89B21EB04FE}" type="presParOf" srcId="{7B95AE67-B0C5-42C7-957E-C9EC833CB0EF}" destId="{DF7277DB-DCDF-47DF-AE87-6374289BB4BE}" srcOrd="1" destOrd="0" presId="urn:microsoft.com/office/officeart/2018/5/layout/IconCircleLabelList"/>
    <dgm:cxn modelId="{F7098A4C-503F-40DF-A0AE-6945A7AECC0C}" type="presParOf" srcId="{7B95AE67-B0C5-42C7-957E-C9EC833CB0EF}" destId="{2770F256-9132-427B-8B28-5BE162E142EF}" srcOrd="2" destOrd="0" presId="urn:microsoft.com/office/officeart/2018/5/layout/IconCircleLabelList"/>
    <dgm:cxn modelId="{3A01DC96-F10E-48BF-A792-1535162C4A4C}" type="presParOf" srcId="{7B95AE67-B0C5-42C7-957E-C9EC833CB0EF}" destId="{36EB3FE2-7699-45B5-BC20-F1757D8062ED}" srcOrd="3" destOrd="0" presId="urn:microsoft.com/office/officeart/2018/5/layout/IconCircleLabelList"/>
    <dgm:cxn modelId="{9175FFB7-6CF1-44DA-B206-2A0FFB9C7494}" type="presParOf" srcId="{4F974AE3-07FF-484A-B364-5FE2829E47BB}" destId="{747EB8EA-47A9-40DC-8BE9-F2CE99FE9AE3}" srcOrd="3" destOrd="0" presId="urn:microsoft.com/office/officeart/2018/5/layout/IconCircleLabelList"/>
    <dgm:cxn modelId="{48F60EAC-7642-41FA-99B3-AC97DF2E8891}" type="presParOf" srcId="{4F974AE3-07FF-484A-B364-5FE2829E47BB}" destId="{734CA34C-20D6-4E99-A01B-091F5DB9E9FF}" srcOrd="4" destOrd="0" presId="urn:microsoft.com/office/officeart/2018/5/layout/IconCircleLabelList"/>
    <dgm:cxn modelId="{4F6EC2AF-E8C4-4A74-B96E-B10D3A81C1CC}" type="presParOf" srcId="{734CA34C-20D6-4E99-A01B-091F5DB9E9FF}" destId="{5CEEFBE4-2A13-418E-9B4A-B1616035C2AB}" srcOrd="0" destOrd="0" presId="urn:microsoft.com/office/officeart/2018/5/layout/IconCircleLabelList"/>
    <dgm:cxn modelId="{BAD8121B-8DC1-43DF-8D7D-8D1C5B32FE7D}" type="presParOf" srcId="{734CA34C-20D6-4E99-A01B-091F5DB9E9FF}" destId="{D4B811DE-4B3B-47D2-A7E8-C4AFD83C2C18}" srcOrd="1" destOrd="0" presId="urn:microsoft.com/office/officeart/2018/5/layout/IconCircleLabelList"/>
    <dgm:cxn modelId="{450E6588-2FD7-4603-B871-387E210CF0E3}" type="presParOf" srcId="{734CA34C-20D6-4E99-A01B-091F5DB9E9FF}" destId="{8CC7DFC4-601D-4F33-A7D0-7C3FDB3798B8}" srcOrd="2" destOrd="0" presId="urn:microsoft.com/office/officeart/2018/5/layout/IconCircleLabelList"/>
    <dgm:cxn modelId="{07C3CD83-546C-4233-A750-73EE16F44328}" type="presParOf" srcId="{734CA34C-20D6-4E99-A01B-091F5DB9E9FF}" destId="{C628B255-9B25-44A5-80A9-A8F6EC65CE62}" srcOrd="3" destOrd="0" presId="urn:microsoft.com/office/officeart/2018/5/layout/IconCircleLabelList"/>
    <dgm:cxn modelId="{178011AF-4C41-466C-B0D0-8E8C95EB0F69}" type="presParOf" srcId="{4F974AE3-07FF-484A-B364-5FE2829E47BB}" destId="{52512DAC-D75C-4461-BC18-2BA747A7D436}" srcOrd="5" destOrd="0" presId="urn:microsoft.com/office/officeart/2018/5/layout/IconCircleLabelList"/>
    <dgm:cxn modelId="{09D8E05E-02BC-423F-A974-172CA587DF96}" type="presParOf" srcId="{4F974AE3-07FF-484A-B364-5FE2829E47BB}" destId="{F3E07C63-98F8-48D3-AEEF-C2313D1F677E}" srcOrd="6" destOrd="0" presId="urn:microsoft.com/office/officeart/2018/5/layout/IconCircleLabelList"/>
    <dgm:cxn modelId="{F8485D50-4B1B-48F4-89CA-5F9E01A34E3C}" type="presParOf" srcId="{F3E07C63-98F8-48D3-AEEF-C2313D1F677E}" destId="{B5104C10-34A9-492A-A39E-92363045A40C}" srcOrd="0" destOrd="0" presId="urn:microsoft.com/office/officeart/2018/5/layout/IconCircleLabelList"/>
    <dgm:cxn modelId="{A95349F3-44DD-46BF-A03E-5FC6D24ECABB}" type="presParOf" srcId="{F3E07C63-98F8-48D3-AEEF-C2313D1F677E}" destId="{87975E91-F938-4AA4-BB2F-C565E9B5E377}" srcOrd="1" destOrd="0" presId="urn:microsoft.com/office/officeart/2018/5/layout/IconCircleLabelList"/>
    <dgm:cxn modelId="{ABC536BA-8D5B-4AED-ADE5-AE6309C35D1B}" type="presParOf" srcId="{F3E07C63-98F8-48D3-AEEF-C2313D1F677E}" destId="{28177F22-EFF0-4DC0-B57D-AEDD9BB189E6}" srcOrd="2" destOrd="0" presId="urn:microsoft.com/office/officeart/2018/5/layout/IconCircleLabelList"/>
    <dgm:cxn modelId="{21B0FE35-F3F5-4BFA-830F-D6C206C7AA95}" type="presParOf" srcId="{F3E07C63-98F8-48D3-AEEF-C2313D1F677E}" destId="{096F4E68-B282-437C-8C52-C5284E053F6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F24DD6F-6CDB-4887-8D0E-8CF9A6396739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1BCCE71-7FE2-409F-AE33-9C2D5E82727F}">
      <dgm:prSet/>
      <dgm:spPr/>
      <dgm:t>
        <a:bodyPr/>
        <a:lstStyle/>
        <a:p>
          <a:pPr>
            <a:defRPr cap="all"/>
          </a:pPr>
          <a:r>
            <a:rPr lang="en-GB"/>
            <a:t>The AI knows nothing about your specific request. Zero.</a:t>
          </a:r>
          <a:endParaRPr lang="en-US"/>
        </a:p>
      </dgm:t>
    </dgm:pt>
    <dgm:pt modelId="{CC8D4BE8-FB7B-448A-9132-D6F6A4E3E491}" type="parTrans" cxnId="{C0C7564A-D46A-41FA-86CB-315A2102E69F}">
      <dgm:prSet/>
      <dgm:spPr/>
      <dgm:t>
        <a:bodyPr/>
        <a:lstStyle/>
        <a:p>
          <a:endParaRPr lang="en-US"/>
        </a:p>
      </dgm:t>
    </dgm:pt>
    <dgm:pt modelId="{1FC8F895-E19E-4A6A-837F-4C63F951E77F}" type="sibTrans" cxnId="{C0C7564A-D46A-41FA-86CB-315A2102E69F}">
      <dgm:prSet/>
      <dgm:spPr/>
      <dgm:t>
        <a:bodyPr/>
        <a:lstStyle/>
        <a:p>
          <a:endParaRPr lang="en-US"/>
        </a:p>
      </dgm:t>
    </dgm:pt>
    <dgm:pt modelId="{5CCD8CBB-0798-46CF-907E-554A1FBB8E17}">
      <dgm:prSet/>
      <dgm:spPr/>
      <dgm:t>
        <a:bodyPr/>
        <a:lstStyle/>
        <a:p>
          <a:pPr>
            <a:defRPr cap="all"/>
          </a:pPr>
          <a:r>
            <a:rPr lang="en-GB" dirty="0"/>
            <a:t>Gotta </a:t>
          </a:r>
          <a:r>
            <a:rPr lang="en-GB" b="1" dirty="0"/>
            <a:t>give it the background!</a:t>
          </a:r>
          <a:r>
            <a:rPr lang="en-GB" dirty="0"/>
            <a:t> Otherwise, its answer won't fit your current project. </a:t>
          </a:r>
          <a:endParaRPr lang="en-US" dirty="0"/>
        </a:p>
      </dgm:t>
    </dgm:pt>
    <dgm:pt modelId="{B13966E8-C8EF-41DF-85AF-C11AC0C508B8}" type="parTrans" cxnId="{D6ADCF63-640C-4AAA-A02D-92E21C6DAD46}">
      <dgm:prSet/>
      <dgm:spPr/>
      <dgm:t>
        <a:bodyPr/>
        <a:lstStyle/>
        <a:p>
          <a:endParaRPr lang="en-US"/>
        </a:p>
      </dgm:t>
    </dgm:pt>
    <dgm:pt modelId="{03DA1FB4-9E5D-453E-B939-6EE014212293}" type="sibTrans" cxnId="{D6ADCF63-640C-4AAA-A02D-92E21C6DAD46}">
      <dgm:prSet/>
      <dgm:spPr/>
      <dgm:t>
        <a:bodyPr/>
        <a:lstStyle/>
        <a:p>
          <a:endParaRPr lang="en-US"/>
        </a:p>
      </dgm:t>
    </dgm:pt>
    <dgm:pt modelId="{EB9AAC6D-8CDD-4457-8AB5-863F21A35F4F}">
      <dgm:prSet/>
      <dgm:spPr/>
      <dgm:t>
        <a:bodyPr/>
        <a:lstStyle/>
        <a:p>
          <a:pPr>
            <a:defRPr cap="all"/>
          </a:pPr>
          <a:r>
            <a:rPr lang="en-GB" b="1"/>
            <a:t>No context:</a:t>
          </a:r>
          <a:r>
            <a:rPr lang="en-GB"/>
            <a:t> "Draft a policy on data use." (Policy for who? A high school? A hospital? Who knows!)</a:t>
          </a:r>
          <a:endParaRPr lang="en-US"/>
        </a:p>
      </dgm:t>
    </dgm:pt>
    <dgm:pt modelId="{0B35E406-5021-4851-BBA1-1F76764B0FF6}" type="parTrans" cxnId="{7167FF89-40C8-4754-B6FC-0E77FD654C40}">
      <dgm:prSet/>
      <dgm:spPr/>
      <dgm:t>
        <a:bodyPr/>
        <a:lstStyle/>
        <a:p>
          <a:endParaRPr lang="en-US"/>
        </a:p>
      </dgm:t>
    </dgm:pt>
    <dgm:pt modelId="{2E326413-1367-4E13-8113-65BE6532ED5B}" type="sibTrans" cxnId="{7167FF89-40C8-4754-B6FC-0E77FD654C40}">
      <dgm:prSet/>
      <dgm:spPr/>
      <dgm:t>
        <a:bodyPr/>
        <a:lstStyle/>
        <a:p>
          <a:endParaRPr lang="en-US"/>
        </a:p>
      </dgm:t>
    </dgm:pt>
    <dgm:pt modelId="{661D4A48-82F5-4970-858C-395AEF6CA6B5}">
      <dgm:prSet/>
      <dgm:spPr/>
      <dgm:t>
        <a:bodyPr/>
        <a:lstStyle/>
        <a:p>
          <a:pPr>
            <a:defRPr cap="all"/>
          </a:pPr>
          <a:r>
            <a:rPr lang="en-GB" b="1" dirty="0"/>
            <a:t>Context added:</a:t>
          </a:r>
          <a:r>
            <a:rPr lang="en-GB" dirty="0"/>
            <a:t> "Draft a </a:t>
          </a:r>
          <a:r>
            <a:rPr lang="en-GB" b="1" dirty="0"/>
            <a:t>short, easy-to-read data use policy</a:t>
          </a:r>
          <a:r>
            <a:rPr lang="en-GB" dirty="0"/>
            <a:t> for a </a:t>
          </a:r>
          <a:r>
            <a:rPr lang="en-GB" b="1" dirty="0"/>
            <a:t>small local healthcare clinic</a:t>
          </a:r>
          <a:r>
            <a:rPr lang="en-GB" dirty="0"/>
            <a:t> handling patient files." (See? Now it knows the requirements and settings)</a:t>
          </a:r>
          <a:endParaRPr lang="en-US" dirty="0"/>
        </a:p>
      </dgm:t>
    </dgm:pt>
    <dgm:pt modelId="{BA96CBE7-0920-4FB3-B15D-144587117DAB}" type="parTrans" cxnId="{F8999E71-730A-4C7E-8636-DDF4CEB2F7BA}">
      <dgm:prSet/>
      <dgm:spPr/>
      <dgm:t>
        <a:bodyPr/>
        <a:lstStyle/>
        <a:p>
          <a:endParaRPr lang="en-US"/>
        </a:p>
      </dgm:t>
    </dgm:pt>
    <dgm:pt modelId="{620A0DDE-780F-4793-A443-639EB8363D33}" type="sibTrans" cxnId="{F8999E71-730A-4C7E-8636-DDF4CEB2F7BA}">
      <dgm:prSet/>
      <dgm:spPr/>
      <dgm:t>
        <a:bodyPr/>
        <a:lstStyle/>
        <a:p>
          <a:endParaRPr lang="en-US"/>
        </a:p>
      </dgm:t>
    </dgm:pt>
    <dgm:pt modelId="{FF2C4057-A4FF-429F-9A8D-8215A2A9936B}" type="pres">
      <dgm:prSet presAssocID="{9F24DD6F-6CDB-4887-8D0E-8CF9A6396739}" presName="outerComposite" presStyleCnt="0">
        <dgm:presLayoutVars>
          <dgm:chMax val="5"/>
          <dgm:dir/>
          <dgm:resizeHandles val="exact"/>
        </dgm:presLayoutVars>
      </dgm:prSet>
      <dgm:spPr/>
    </dgm:pt>
    <dgm:pt modelId="{07B2895A-DC9E-4C6F-A07E-9302A4DD9FEF}" type="pres">
      <dgm:prSet presAssocID="{9F24DD6F-6CDB-4887-8D0E-8CF9A6396739}" presName="dummyMaxCanvas" presStyleCnt="0">
        <dgm:presLayoutVars/>
      </dgm:prSet>
      <dgm:spPr/>
    </dgm:pt>
    <dgm:pt modelId="{31C84B73-1264-42A7-8958-5A9CD9CFC726}" type="pres">
      <dgm:prSet presAssocID="{9F24DD6F-6CDB-4887-8D0E-8CF9A6396739}" presName="FourNodes_1" presStyleLbl="node1" presStyleIdx="0" presStyleCnt="4">
        <dgm:presLayoutVars>
          <dgm:bulletEnabled val="1"/>
        </dgm:presLayoutVars>
      </dgm:prSet>
      <dgm:spPr/>
    </dgm:pt>
    <dgm:pt modelId="{0F618B72-32D7-418A-94C9-99FBEF0BBDB3}" type="pres">
      <dgm:prSet presAssocID="{9F24DD6F-6CDB-4887-8D0E-8CF9A6396739}" presName="FourNodes_2" presStyleLbl="node1" presStyleIdx="1" presStyleCnt="4">
        <dgm:presLayoutVars>
          <dgm:bulletEnabled val="1"/>
        </dgm:presLayoutVars>
      </dgm:prSet>
      <dgm:spPr/>
    </dgm:pt>
    <dgm:pt modelId="{619AFA0E-A2F4-442D-B3DB-558C50C18723}" type="pres">
      <dgm:prSet presAssocID="{9F24DD6F-6CDB-4887-8D0E-8CF9A6396739}" presName="FourNodes_3" presStyleLbl="node1" presStyleIdx="2" presStyleCnt="4">
        <dgm:presLayoutVars>
          <dgm:bulletEnabled val="1"/>
        </dgm:presLayoutVars>
      </dgm:prSet>
      <dgm:spPr/>
    </dgm:pt>
    <dgm:pt modelId="{FB231E21-53EF-4EC4-9F36-36F922607391}" type="pres">
      <dgm:prSet presAssocID="{9F24DD6F-6CDB-4887-8D0E-8CF9A6396739}" presName="FourNodes_4" presStyleLbl="node1" presStyleIdx="3" presStyleCnt="4">
        <dgm:presLayoutVars>
          <dgm:bulletEnabled val="1"/>
        </dgm:presLayoutVars>
      </dgm:prSet>
      <dgm:spPr/>
    </dgm:pt>
    <dgm:pt modelId="{7A215F42-4732-483A-8C34-1EF609352D0F}" type="pres">
      <dgm:prSet presAssocID="{9F24DD6F-6CDB-4887-8D0E-8CF9A6396739}" presName="FourConn_1-2" presStyleLbl="fgAccFollowNode1" presStyleIdx="0" presStyleCnt="3">
        <dgm:presLayoutVars>
          <dgm:bulletEnabled val="1"/>
        </dgm:presLayoutVars>
      </dgm:prSet>
      <dgm:spPr/>
    </dgm:pt>
    <dgm:pt modelId="{9BC1B792-B5AB-4BA4-A275-5F220F69D28D}" type="pres">
      <dgm:prSet presAssocID="{9F24DD6F-6CDB-4887-8D0E-8CF9A6396739}" presName="FourConn_2-3" presStyleLbl="fgAccFollowNode1" presStyleIdx="1" presStyleCnt="3">
        <dgm:presLayoutVars>
          <dgm:bulletEnabled val="1"/>
        </dgm:presLayoutVars>
      </dgm:prSet>
      <dgm:spPr/>
    </dgm:pt>
    <dgm:pt modelId="{23BC24B4-87ED-42E1-8B0D-F7F7BCAA6DA8}" type="pres">
      <dgm:prSet presAssocID="{9F24DD6F-6CDB-4887-8D0E-8CF9A6396739}" presName="FourConn_3-4" presStyleLbl="fgAccFollowNode1" presStyleIdx="2" presStyleCnt="3">
        <dgm:presLayoutVars>
          <dgm:bulletEnabled val="1"/>
        </dgm:presLayoutVars>
      </dgm:prSet>
      <dgm:spPr/>
    </dgm:pt>
    <dgm:pt modelId="{3946AB87-E02C-4132-B932-290341B6C84D}" type="pres">
      <dgm:prSet presAssocID="{9F24DD6F-6CDB-4887-8D0E-8CF9A6396739}" presName="FourNodes_1_text" presStyleLbl="node1" presStyleIdx="3" presStyleCnt="4">
        <dgm:presLayoutVars>
          <dgm:bulletEnabled val="1"/>
        </dgm:presLayoutVars>
      </dgm:prSet>
      <dgm:spPr/>
    </dgm:pt>
    <dgm:pt modelId="{D7EF1FA6-A4AB-4D51-A925-D2F55EAD8F12}" type="pres">
      <dgm:prSet presAssocID="{9F24DD6F-6CDB-4887-8D0E-8CF9A6396739}" presName="FourNodes_2_text" presStyleLbl="node1" presStyleIdx="3" presStyleCnt="4">
        <dgm:presLayoutVars>
          <dgm:bulletEnabled val="1"/>
        </dgm:presLayoutVars>
      </dgm:prSet>
      <dgm:spPr/>
    </dgm:pt>
    <dgm:pt modelId="{B99989ED-D593-455F-B5E3-99D94DAA9001}" type="pres">
      <dgm:prSet presAssocID="{9F24DD6F-6CDB-4887-8D0E-8CF9A6396739}" presName="FourNodes_3_text" presStyleLbl="node1" presStyleIdx="3" presStyleCnt="4">
        <dgm:presLayoutVars>
          <dgm:bulletEnabled val="1"/>
        </dgm:presLayoutVars>
      </dgm:prSet>
      <dgm:spPr/>
    </dgm:pt>
    <dgm:pt modelId="{4424BD1E-1F46-4D57-87EE-F6C2387505E4}" type="pres">
      <dgm:prSet presAssocID="{9F24DD6F-6CDB-4887-8D0E-8CF9A6396739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9695D73A-CBF7-4E24-852C-C9DF3DB84C06}" type="presOf" srcId="{2E326413-1367-4E13-8113-65BE6532ED5B}" destId="{23BC24B4-87ED-42E1-8B0D-F7F7BCAA6DA8}" srcOrd="0" destOrd="0" presId="urn:microsoft.com/office/officeart/2005/8/layout/vProcess5"/>
    <dgm:cxn modelId="{C9F66360-0C26-487C-8818-14DFF652F25C}" type="presOf" srcId="{661D4A48-82F5-4970-858C-395AEF6CA6B5}" destId="{FB231E21-53EF-4EC4-9F36-36F922607391}" srcOrd="0" destOrd="0" presId="urn:microsoft.com/office/officeart/2005/8/layout/vProcess5"/>
    <dgm:cxn modelId="{E7727243-92EA-404C-BD1B-928209C7EA1D}" type="presOf" srcId="{5CCD8CBB-0798-46CF-907E-554A1FBB8E17}" destId="{0F618B72-32D7-418A-94C9-99FBEF0BBDB3}" srcOrd="0" destOrd="0" presId="urn:microsoft.com/office/officeart/2005/8/layout/vProcess5"/>
    <dgm:cxn modelId="{D6ADCF63-640C-4AAA-A02D-92E21C6DAD46}" srcId="{9F24DD6F-6CDB-4887-8D0E-8CF9A6396739}" destId="{5CCD8CBB-0798-46CF-907E-554A1FBB8E17}" srcOrd="1" destOrd="0" parTransId="{B13966E8-C8EF-41DF-85AF-C11AC0C508B8}" sibTransId="{03DA1FB4-9E5D-453E-B939-6EE014212293}"/>
    <dgm:cxn modelId="{DF9BE748-64E6-484F-8C5C-D9D1A966166B}" type="presOf" srcId="{03DA1FB4-9E5D-453E-B939-6EE014212293}" destId="{9BC1B792-B5AB-4BA4-A275-5F220F69D28D}" srcOrd="0" destOrd="0" presId="urn:microsoft.com/office/officeart/2005/8/layout/vProcess5"/>
    <dgm:cxn modelId="{C0C7564A-D46A-41FA-86CB-315A2102E69F}" srcId="{9F24DD6F-6CDB-4887-8D0E-8CF9A6396739}" destId="{01BCCE71-7FE2-409F-AE33-9C2D5E82727F}" srcOrd="0" destOrd="0" parTransId="{CC8D4BE8-FB7B-448A-9132-D6F6A4E3E491}" sibTransId="{1FC8F895-E19E-4A6A-837F-4C63F951E77F}"/>
    <dgm:cxn modelId="{81C1806F-1C6F-40E5-8FEF-C6E26153F197}" type="presOf" srcId="{5CCD8CBB-0798-46CF-907E-554A1FBB8E17}" destId="{D7EF1FA6-A4AB-4D51-A925-D2F55EAD8F12}" srcOrd="1" destOrd="0" presId="urn:microsoft.com/office/officeart/2005/8/layout/vProcess5"/>
    <dgm:cxn modelId="{F8999E71-730A-4C7E-8636-DDF4CEB2F7BA}" srcId="{9F24DD6F-6CDB-4887-8D0E-8CF9A6396739}" destId="{661D4A48-82F5-4970-858C-395AEF6CA6B5}" srcOrd="3" destOrd="0" parTransId="{BA96CBE7-0920-4FB3-B15D-144587117DAB}" sibTransId="{620A0DDE-780F-4793-A443-639EB8363D33}"/>
    <dgm:cxn modelId="{806ECC79-6C68-4E18-9619-64E75CF6DE94}" type="presOf" srcId="{01BCCE71-7FE2-409F-AE33-9C2D5E82727F}" destId="{3946AB87-E02C-4132-B932-290341B6C84D}" srcOrd="1" destOrd="0" presId="urn:microsoft.com/office/officeart/2005/8/layout/vProcess5"/>
    <dgm:cxn modelId="{7167FF89-40C8-4754-B6FC-0E77FD654C40}" srcId="{9F24DD6F-6CDB-4887-8D0E-8CF9A6396739}" destId="{EB9AAC6D-8CDD-4457-8AB5-863F21A35F4F}" srcOrd="2" destOrd="0" parTransId="{0B35E406-5021-4851-BBA1-1F76764B0FF6}" sibTransId="{2E326413-1367-4E13-8113-65BE6532ED5B}"/>
    <dgm:cxn modelId="{FE8E35B9-FBCF-426A-B029-A2B3E0DE5413}" type="presOf" srcId="{661D4A48-82F5-4970-858C-395AEF6CA6B5}" destId="{4424BD1E-1F46-4D57-87EE-F6C2387505E4}" srcOrd="1" destOrd="0" presId="urn:microsoft.com/office/officeart/2005/8/layout/vProcess5"/>
    <dgm:cxn modelId="{E8DC1FBF-4D50-410E-AD62-08D188A73847}" type="presOf" srcId="{EB9AAC6D-8CDD-4457-8AB5-863F21A35F4F}" destId="{B99989ED-D593-455F-B5E3-99D94DAA9001}" srcOrd="1" destOrd="0" presId="urn:microsoft.com/office/officeart/2005/8/layout/vProcess5"/>
    <dgm:cxn modelId="{55105FD2-D62C-47A5-AE1A-099B87DFBC02}" type="presOf" srcId="{EB9AAC6D-8CDD-4457-8AB5-863F21A35F4F}" destId="{619AFA0E-A2F4-442D-B3DB-558C50C18723}" srcOrd="0" destOrd="0" presId="urn:microsoft.com/office/officeart/2005/8/layout/vProcess5"/>
    <dgm:cxn modelId="{7B936FDA-D260-432A-AF51-A9C41E7010D2}" type="presOf" srcId="{9F24DD6F-6CDB-4887-8D0E-8CF9A6396739}" destId="{FF2C4057-A4FF-429F-9A8D-8215A2A9936B}" srcOrd="0" destOrd="0" presId="urn:microsoft.com/office/officeart/2005/8/layout/vProcess5"/>
    <dgm:cxn modelId="{D8A26FFD-CB8E-4353-9279-92CDE66BE66F}" type="presOf" srcId="{1FC8F895-E19E-4A6A-837F-4C63F951E77F}" destId="{7A215F42-4732-483A-8C34-1EF609352D0F}" srcOrd="0" destOrd="0" presId="urn:microsoft.com/office/officeart/2005/8/layout/vProcess5"/>
    <dgm:cxn modelId="{A2004FFF-6ED6-4C27-BA83-57D5EDEEB7C1}" type="presOf" srcId="{01BCCE71-7FE2-409F-AE33-9C2D5E82727F}" destId="{31C84B73-1264-42A7-8958-5A9CD9CFC726}" srcOrd="0" destOrd="0" presId="urn:microsoft.com/office/officeart/2005/8/layout/vProcess5"/>
    <dgm:cxn modelId="{90C94951-259F-4C42-888F-0E43774CBDD9}" type="presParOf" srcId="{FF2C4057-A4FF-429F-9A8D-8215A2A9936B}" destId="{07B2895A-DC9E-4C6F-A07E-9302A4DD9FEF}" srcOrd="0" destOrd="0" presId="urn:microsoft.com/office/officeart/2005/8/layout/vProcess5"/>
    <dgm:cxn modelId="{DF13A8BB-3D37-4912-BC80-55CF1D01C079}" type="presParOf" srcId="{FF2C4057-A4FF-429F-9A8D-8215A2A9936B}" destId="{31C84B73-1264-42A7-8958-5A9CD9CFC726}" srcOrd="1" destOrd="0" presId="urn:microsoft.com/office/officeart/2005/8/layout/vProcess5"/>
    <dgm:cxn modelId="{3FBBBE97-9175-4E6B-9D02-7DAD87DE5DAB}" type="presParOf" srcId="{FF2C4057-A4FF-429F-9A8D-8215A2A9936B}" destId="{0F618B72-32D7-418A-94C9-99FBEF0BBDB3}" srcOrd="2" destOrd="0" presId="urn:microsoft.com/office/officeart/2005/8/layout/vProcess5"/>
    <dgm:cxn modelId="{5A25B685-3BCC-463F-9315-D43E59755CB1}" type="presParOf" srcId="{FF2C4057-A4FF-429F-9A8D-8215A2A9936B}" destId="{619AFA0E-A2F4-442D-B3DB-558C50C18723}" srcOrd="3" destOrd="0" presId="urn:microsoft.com/office/officeart/2005/8/layout/vProcess5"/>
    <dgm:cxn modelId="{8B355799-4B52-4599-B34D-53AED79C3A06}" type="presParOf" srcId="{FF2C4057-A4FF-429F-9A8D-8215A2A9936B}" destId="{FB231E21-53EF-4EC4-9F36-36F922607391}" srcOrd="4" destOrd="0" presId="urn:microsoft.com/office/officeart/2005/8/layout/vProcess5"/>
    <dgm:cxn modelId="{00E27BA5-4AB6-452C-8D2F-7CBEBF88FCB7}" type="presParOf" srcId="{FF2C4057-A4FF-429F-9A8D-8215A2A9936B}" destId="{7A215F42-4732-483A-8C34-1EF609352D0F}" srcOrd="5" destOrd="0" presId="urn:microsoft.com/office/officeart/2005/8/layout/vProcess5"/>
    <dgm:cxn modelId="{49960B33-9A42-4432-B6BB-DE9074DC010F}" type="presParOf" srcId="{FF2C4057-A4FF-429F-9A8D-8215A2A9936B}" destId="{9BC1B792-B5AB-4BA4-A275-5F220F69D28D}" srcOrd="6" destOrd="0" presId="urn:microsoft.com/office/officeart/2005/8/layout/vProcess5"/>
    <dgm:cxn modelId="{9B3C1025-D1A6-40BA-99A9-61D4C84354D6}" type="presParOf" srcId="{FF2C4057-A4FF-429F-9A8D-8215A2A9936B}" destId="{23BC24B4-87ED-42E1-8B0D-F7F7BCAA6DA8}" srcOrd="7" destOrd="0" presId="urn:microsoft.com/office/officeart/2005/8/layout/vProcess5"/>
    <dgm:cxn modelId="{6A12E680-DFD1-4255-A315-7E35A4006749}" type="presParOf" srcId="{FF2C4057-A4FF-429F-9A8D-8215A2A9936B}" destId="{3946AB87-E02C-4132-B932-290341B6C84D}" srcOrd="8" destOrd="0" presId="urn:microsoft.com/office/officeart/2005/8/layout/vProcess5"/>
    <dgm:cxn modelId="{74AA35E8-863D-4AA5-B7A3-55FBC43625B1}" type="presParOf" srcId="{FF2C4057-A4FF-429F-9A8D-8215A2A9936B}" destId="{D7EF1FA6-A4AB-4D51-A925-D2F55EAD8F12}" srcOrd="9" destOrd="0" presId="urn:microsoft.com/office/officeart/2005/8/layout/vProcess5"/>
    <dgm:cxn modelId="{89A586E2-13D8-4636-88B6-7818A9691A57}" type="presParOf" srcId="{FF2C4057-A4FF-429F-9A8D-8215A2A9936B}" destId="{B99989ED-D593-455F-B5E3-99D94DAA9001}" srcOrd="10" destOrd="0" presId="urn:microsoft.com/office/officeart/2005/8/layout/vProcess5"/>
    <dgm:cxn modelId="{97B792CA-796F-4B0D-9A3F-83853E245ACF}" type="presParOf" srcId="{FF2C4057-A4FF-429F-9A8D-8215A2A9936B}" destId="{4424BD1E-1F46-4D57-87EE-F6C2387505E4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4CA173A-D4A0-47C7-9D6E-AE4E1D0AE45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406DA77-A159-4969-93C4-D682F7A980D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/>
            <a:t>This is the role-play part!</a:t>
          </a:r>
          <a:r>
            <a:rPr lang="en-GB"/>
            <a:t> Tell the AI what job it has and how it should sound.</a:t>
          </a:r>
          <a:endParaRPr lang="en-US"/>
        </a:p>
      </dgm:t>
    </dgm:pt>
    <dgm:pt modelId="{8615842D-FE89-4E67-86C8-1E0190F0922F}" type="parTrans" cxnId="{C08FAE08-6E72-4212-84D5-6FF20485B979}">
      <dgm:prSet/>
      <dgm:spPr/>
      <dgm:t>
        <a:bodyPr/>
        <a:lstStyle/>
        <a:p>
          <a:endParaRPr lang="en-US"/>
        </a:p>
      </dgm:t>
    </dgm:pt>
    <dgm:pt modelId="{DC3DA43C-40A9-4932-99CE-416191BC0952}" type="sibTrans" cxnId="{C08FAE08-6E72-4212-84D5-6FF20485B979}">
      <dgm:prSet/>
      <dgm:spPr/>
      <dgm:t>
        <a:bodyPr/>
        <a:lstStyle/>
        <a:p>
          <a:endParaRPr lang="en-US"/>
        </a:p>
      </dgm:t>
    </dgm:pt>
    <dgm:pt modelId="{E5024255-858E-4EBC-96ED-81D6F42650A4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dirty="0"/>
            <a:t>Fail example: </a:t>
          </a:r>
          <a:r>
            <a:rPr lang="en-GB" dirty="0"/>
            <a:t>"Explain AI."</a:t>
          </a:r>
          <a:endParaRPr lang="en-US" dirty="0"/>
        </a:p>
      </dgm:t>
    </dgm:pt>
    <dgm:pt modelId="{0595CD0D-1C7F-45DA-9C64-AF752827F898}" type="parTrans" cxnId="{0732C453-9987-4C6F-A39C-2122AB40EE96}">
      <dgm:prSet/>
      <dgm:spPr/>
      <dgm:t>
        <a:bodyPr/>
        <a:lstStyle/>
        <a:p>
          <a:endParaRPr lang="en-US"/>
        </a:p>
      </dgm:t>
    </dgm:pt>
    <dgm:pt modelId="{C75A7BFC-CF4B-4E60-BCC6-0AB5411CA74A}" type="sibTrans" cxnId="{0732C453-9987-4C6F-A39C-2122AB40EE96}">
      <dgm:prSet/>
      <dgm:spPr/>
      <dgm:t>
        <a:bodyPr/>
        <a:lstStyle/>
        <a:p>
          <a:endParaRPr lang="en-US"/>
        </a:p>
      </dgm:t>
    </dgm:pt>
    <dgm:pt modelId="{FFF4BFAF-F3F2-46D7-ADEB-07879325487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dirty="0"/>
            <a:t>Better example:</a:t>
          </a:r>
          <a:r>
            <a:rPr lang="en-GB" dirty="0"/>
            <a:t> "Explain AI to accountants." (Specific task!)</a:t>
          </a:r>
          <a:endParaRPr lang="en-US" dirty="0"/>
        </a:p>
      </dgm:t>
    </dgm:pt>
    <dgm:pt modelId="{24FA45FE-F0ED-4896-9677-16F104F34EAA}" type="parTrans" cxnId="{F6C455F6-7F7F-4CF8-B522-78DEC2AEB0D5}">
      <dgm:prSet/>
      <dgm:spPr/>
      <dgm:t>
        <a:bodyPr/>
        <a:lstStyle/>
        <a:p>
          <a:endParaRPr lang="en-US"/>
        </a:p>
      </dgm:t>
    </dgm:pt>
    <dgm:pt modelId="{88AC2ABF-4D3F-421B-B59D-8EFD83A201A4}" type="sibTrans" cxnId="{F6C455F6-7F7F-4CF8-B522-78DEC2AEB0D5}">
      <dgm:prSet/>
      <dgm:spPr/>
      <dgm:t>
        <a:bodyPr/>
        <a:lstStyle/>
        <a:p>
          <a:endParaRPr lang="en-US"/>
        </a:p>
      </dgm:t>
    </dgm:pt>
    <dgm:pt modelId="{F9594910-2F52-482E-B622-077F004FB56E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dirty="0"/>
            <a:t>Great example:</a:t>
          </a:r>
          <a:r>
            <a:rPr lang="en-GB" dirty="0"/>
            <a:t> "Explain AI to accountants. Use a </a:t>
          </a:r>
          <a:r>
            <a:rPr lang="en-GB" b="1" dirty="0"/>
            <a:t>friendly, confident tone</a:t>
          </a:r>
          <a:r>
            <a:rPr lang="en-GB" dirty="0"/>
            <a:t>, and </a:t>
          </a:r>
          <a:r>
            <a:rPr lang="en-GB" b="1" dirty="0"/>
            <a:t>include one short, relatable analogy</a:t>
          </a:r>
          <a:r>
            <a:rPr lang="en-GB" dirty="0"/>
            <a:t>." </a:t>
          </a:r>
          <a:endParaRPr lang="en-US" dirty="0"/>
        </a:p>
      </dgm:t>
    </dgm:pt>
    <dgm:pt modelId="{E75EB89D-D281-4F8A-AC26-7BE786561EA9}" type="parTrans" cxnId="{6E757706-5BA8-437E-A61C-F6FA89729B35}">
      <dgm:prSet/>
      <dgm:spPr/>
      <dgm:t>
        <a:bodyPr/>
        <a:lstStyle/>
        <a:p>
          <a:endParaRPr lang="en-US"/>
        </a:p>
      </dgm:t>
    </dgm:pt>
    <dgm:pt modelId="{6E9A0AF3-F315-48FC-9564-FC1ECD1AA684}" type="sibTrans" cxnId="{6E757706-5BA8-437E-A61C-F6FA89729B35}">
      <dgm:prSet/>
      <dgm:spPr/>
      <dgm:t>
        <a:bodyPr/>
        <a:lstStyle/>
        <a:p>
          <a:endParaRPr lang="en-US"/>
        </a:p>
      </dgm:t>
    </dgm:pt>
    <dgm:pt modelId="{0E1B89C5-097A-48CA-965A-D945F888EA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Notice that you can be as specific as you want</a:t>
          </a:r>
          <a:endParaRPr lang="en-US" b="1" dirty="0"/>
        </a:p>
      </dgm:t>
    </dgm:pt>
    <dgm:pt modelId="{31974C93-F09F-41DB-A0E8-40563F6B2588}" type="parTrans" cxnId="{C3C0B408-4E56-4459-93B0-3F87AEA80EC5}">
      <dgm:prSet/>
      <dgm:spPr/>
      <dgm:t>
        <a:bodyPr/>
        <a:lstStyle/>
        <a:p>
          <a:endParaRPr lang="en-AU"/>
        </a:p>
      </dgm:t>
    </dgm:pt>
    <dgm:pt modelId="{4BF3B620-566E-40AA-A99C-1AA3BE9231DA}" type="sibTrans" cxnId="{C3C0B408-4E56-4459-93B0-3F87AEA80EC5}">
      <dgm:prSet/>
      <dgm:spPr/>
      <dgm:t>
        <a:bodyPr/>
        <a:lstStyle/>
        <a:p>
          <a:endParaRPr lang="en-AU"/>
        </a:p>
      </dgm:t>
    </dgm:pt>
    <dgm:pt modelId="{3A1CBDCA-5FF8-4088-BBDA-7B804DC938AF}" type="pres">
      <dgm:prSet presAssocID="{44CA173A-D4A0-47C7-9D6E-AE4E1D0AE456}" presName="root" presStyleCnt="0">
        <dgm:presLayoutVars>
          <dgm:dir/>
          <dgm:resizeHandles val="exact"/>
        </dgm:presLayoutVars>
      </dgm:prSet>
      <dgm:spPr/>
    </dgm:pt>
    <dgm:pt modelId="{75843142-DEF7-4594-8AA2-912BB9E003ED}" type="pres">
      <dgm:prSet presAssocID="{3406DA77-A159-4969-93C4-D682F7A980D5}" presName="compNode" presStyleCnt="0"/>
      <dgm:spPr/>
    </dgm:pt>
    <dgm:pt modelId="{CDF3C1DB-D4BD-4DF2-B230-C65B399FA5AA}" type="pres">
      <dgm:prSet presAssocID="{3406DA77-A159-4969-93C4-D682F7A980D5}" presName="bgRect" presStyleLbl="bgShp" presStyleIdx="0" presStyleCnt="5"/>
      <dgm:spPr/>
    </dgm:pt>
    <dgm:pt modelId="{4DD72128-3B5C-4B2B-A4FB-308FB981D151}" type="pres">
      <dgm:prSet presAssocID="{3406DA77-A159-4969-93C4-D682F7A980D5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 microphone"/>
        </a:ext>
      </dgm:extLst>
    </dgm:pt>
    <dgm:pt modelId="{0948DDFA-125A-41B8-90D2-1FF3D9281F84}" type="pres">
      <dgm:prSet presAssocID="{3406DA77-A159-4969-93C4-D682F7A980D5}" presName="spaceRect" presStyleCnt="0"/>
      <dgm:spPr/>
    </dgm:pt>
    <dgm:pt modelId="{BF666923-FB5C-4458-8F2C-60E7957006E3}" type="pres">
      <dgm:prSet presAssocID="{3406DA77-A159-4969-93C4-D682F7A980D5}" presName="parTx" presStyleLbl="revTx" presStyleIdx="0" presStyleCnt="5">
        <dgm:presLayoutVars>
          <dgm:chMax val="0"/>
          <dgm:chPref val="0"/>
        </dgm:presLayoutVars>
      </dgm:prSet>
      <dgm:spPr/>
    </dgm:pt>
    <dgm:pt modelId="{8241F26A-5E41-47F9-B51A-AE51B858BC1B}" type="pres">
      <dgm:prSet presAssocID="{DC3DA43C-40A9-4932-99CE-416191BC0952}" presName="sibTrans" presStyleCnt="0"/>
      <dgm:spPr/>
    </dgm:pt>
    <dgm:pt modelId="{3E4525C7-FA6A-4029-B048-E23A027AE7D6}" type="pres">
      <dgm:prSet presAssocID="{E5024255-858E-4EBC-96ED-81D6F42650A4}" presName="compNode" presStyleCnt="0"/>
      <dgm:spPr/>
    </dgm:pt>
    <dgm:pt modelId="{D6747FA4-4F86-483C-ACC6-09E9EF3EF768}" type="pres">
      <dgm:prSet presAssocID="{E5024255-858E-4EBC-96ED-81D6F42650A4}" presName="bgRect" presStyleLbl="bgShp" presStyleIdx="1" presStyleCnt="5"/>
      <dgm:spPr/>
    </dgm:pt>
    <dgm:pt modelId="{307620B5-417C-4E23-897C-CB7B15007930}" type="pres">
      <dgm:prSet presAssocID="{E5024255-858E-4EBC-96ED-81D6F42650A4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5C1860EE-BA77-4F87-ABC0-BF7ACDBB2938}" type="pres">
      <dgm:prSet presAssocID="{E5024255-858E-4EBC-96ED-81D6F42650A4}" presName="spaceRect" presStyleCnt="0"/>
      <dgm:spPr/>
    </dgm:pt>
    <dgm:pt modelId="{5C7B6AD0-F6D8-4B3A-AB0C-056BD8CA809F}" type="pres">
      <dgm:prSet presAssocID="{E5024255-858E-4EBC-96ED-81D6F42650A4}" presName="parTx" presStyleLbl="revTx" presStyleIdx="1" presStyleCnt="5">
        <dgm:presLayoutVars>
          <dgm:chMax val="0"/>
          <dgm:chPref val="0"/>
        </dgm:presLayoutVars>
      </dgm:prSet>
      <dgm:spPr/>
    </dgm:pt>
    <dgm:pt modelId="{5D254439-4519-499E-8FA6-AA0955FD13C2}" type="pres">
      <dgm:prSet presAssocID="{C75A7BFC-CF4B-4E60-BCC6-0AB5411CA74A}" presName="sibTrans" presStyleCnt="0"/>
      <dgm:spPr/>
    </dgm:pt>
    <dgm:pt modelId="{7DEA129C-E134-4E26-A748-FD4A608B1653}" type="pres">
      <dgm:prSet presAssocID="{FFF4BFAF-F3F2-46D7-ADEB-078793254872}" presName="compNode" presStyleCnt="0"/>
      <dgm:spPr/>
    </dgm:pt>
    <dgm:pt modelId="{C7DB2951-FF3B-402E-A15C-C76604215237}" type="pres">
      <dgm:prSet presAssocID="{FFF4BFAF-F3F2-46D7-ADEB-078793254872}" presName="bgRect" presStyleLbl="bgShp" presStyleIdx="2" presStyleCnt="5"/>
      <dgm:spPr/>
    </dgm:pt>
    <dgm:pt modelId="{808C789F-E990-4CFC-B625-1C476EFEFDAB}" type="pres">
      <dgm:prSet presAssocID="{FFF4BFAF-F3F2-46D7-ADEB-078793254872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4FBAA99A-56D6-4912-9E18-1B6EEA586197}" type="pres">
      <dgm:prSet presAssocID="{FFF4BFAF-F3F2-46D7-ADEB-078793254872}" presName="spaceRect" presStyleCnt="0"/>
      <dgm:spPr/>
    </dgm:pt>
    <dgm:pt modelId="{A1144876-BB85-4B36-B245-3941F1B078D9}" type="pres">
      <dgm:prSet presAssocID="{FFF4BFAF-F3F2-46D7-ADEB-078793254872}" presName="parTx" presStyleLbl="revTx" presStyleIdx="2" presStyleCnt="5">
        <dgm:presLayoutVars>
          <dgm:chMax val="0"/>
          <dgm:chPref val="0"/>
        </dgm:presLayoutVars>
      </dgm:prSet>
      <dgm:spPr/>
    </dgm:pt>
    <dgm:pt modelId="{E8A7F099-2EFB-4148-934E-E72BDA0167DE}" type="pres">
      <dgm:prSet presAssocID="{88AC2ABF-4D3F-421B-B59D-8EFD83A201A4}" presName="sibTrans" presStyleCnt="0"/>
      <dgm:spPr/>
    </dgm:pt>
    <dgm:pt modelId="{F51FCB25-0E6D-44F1-B81F-E3235C047CA7}" type="pres">
      <dgm:prSet presAssocID="{F9594910-2F52-482E-B622-077F004FB56E}" presName="compNode" presStyleCnt="0"/>
      <dgm:spPr/>
    </dgm:pt>
    <dgm:pt modelId="{8C692B3C-E552-4859-8425-F50DF3BB9EE9}" type="pres">
      <dgm:prSet presAssocID="{F9594910-2F52-482E-B622-077F004FB56E}" presName="bgRect" presStyleLbl="bgShp" presStyleIdx="3" presStyleCnt="5"/>
      <dgm:spPr/>
    </dgm:pt>
    <dgm:pt modelId="{E975127A-F603-42CE-9BE1-54455BD46618}" type="pres">
      <dgm:prSet presAssocID="{F9594910-2F52-482E-B622-077F004FB56E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8A4145C7-DDAB-4A00-9AEE-298EC2C6933C}" type="pres">
      <dgm:prSet presAssocID="{F9594910-2F52-482E-B622-077F004FB56E}" presName="spaceRect" presStyleCnt="0"/>
      <dgm:spPr/>
    </dgm:pt>
    <dgm:pt modelId="{6FFA9F3A-35F1-44CA-AFF3-AF84294A1CA4}" type="pres">
      <dgm:prSet presAssocID="{F9594910-2F52-482E-B622-077F004FB56E}" presName="parTx" presStyleLbl="revTx" presStyleIdx="3" presStyleCnt="5">
        <dgm:presLayoutVars>
          <dgm:chMax val="0"/>
          <dgm:chPref val="0"/>
        </dgm:presLayoutVars>
      </dgm:prSet>
      <dgm:spPr/>
    </dgm:pt>
    <dgm:pt modelId="{F691263D-33B6-4FB1-A2C1-763576F0C136}" type="pres">
      <dgm:prSet presAssocID="{6E9A0AF3-F315-48FC-9564-FC1ECD1AA684}" presName="sibTrans" presStyleCnt="0"/>
      <dgm:spPr/>
    </dgm:pt>
    <dgm:pt modelId="{4385C283-227C-4B97-B65D-BA9CD2132BA4}" type="pres">
      <dgm:prSet presAssocID="{0E1B89C5-097A-48CA-965A-D945F888EA44}" presName="compNode" presStyleCnt="0"/>
      <dgm:spPr/>
    </dgm:pt>
    <dgm:pt modelId="{EEC8EF9A-6486-4502-95F3-F52AC1E2FF7D}" type="pres">
      <dgm:prSet presAssocID="{0E1B89C5-097A-48CA-965A-D945F888EA44}" presName="bgRect" presStyleLbl="bgShp" presStyleIdx="4" presStyleCnt="5"/>
      <dgm:spPr/>
    </dgm:pt>
    <dgm:pt modelId="{FD85EBDF-AB12-4751-B624-A66A5F6FFC3B}" type="pres">
      <dgm:prSet presAssocID="{0E1B89C5-097A-48CA-965A-D945F888EA44}" presName="iconRect" presStyleLbl="node1" presStyleIdx="4" presStyleCnt="5"/>
      <dgm:spPr/>
    </dgm:pt>
    <dgm:pt modelId="{0C10B176-C451-4AEE-A1A0-E015825C0151}" type="pres">
      <dgm:prSet presAssocID="{0E1B89C5-097A-48CA-965A-D945F888EA44}" presName="spaceRect" presStyleCnt="0"/>
      <dgm:spPr/>
    </dgm:pt>
    <dgm:pt modelId="{9DED95A2-20A7-4625-B32C-DCC3CA03BFD7}" type="pres">
      <dgm:prSet presAssocID="{0E1B89C5-097A-48CA-965A-D945F888EA44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6E757706-5BA8-437E-A61C-F6FA89729B35}" srcId="{44CA173A-D4A0-47C7-9D6E-AE4E1D0AE456}" destId="{F9594910-2F52-482E-B622-077F004FB56E}" srcOrd="3" destOrd="0" parTransId="{E75EB89D-D281-4F8A-AC26-7BE786561EA9}" sibTransId="{6E9A0AF3-F315-48FC-9564-FC1ECD1AA684}"/>
    <dgm:cxn modelId="{C08FAE08-6E72-4212-84D5-6FF20485B979}" srcId="{44CA173A-D4A0-47C7-9D6E-AE4E1D0AE456}" destId="{3406DA77-A159-4969-93C4-D682F7A980D5}" srcOrd="0" destOrd="0" parTransId="{8615842D-FE89-4E67-86C8-1E0190F0922F}" sibTransId="{DC3DA43C-40A9-4932-99CE-416191BC0952}"/>
    <dgm:cxn modelId="{C3C0B408-4E56-4459-93B0-3F87AEA80EC5}" srcId="{44CA173A-D4A0-47C7-9D6E-AE4E1D0AE456}" destId="{0E1B89C5-097A-48CA-965A-D945F888EA44}" srcOrd="4" destOrd="0" parTransId="{31974C93-F09F-41DB-A0E8-40563F6B2588}" sibTransId="{4BF3B620-566E-40AA-A99C-1AA3BE9231DA}"/>
    <dgm:cxn modelId="{A8419524-1A79-405C-9951-9864542ECBCA}" type="presOf" srcId="{F9594910-2F52-482E-B622-077F004FB56E}" destId="{6FFA9F3A-35F1-44CA-AFF3-AF84294A1CA4}" srcOrd="0" destOrd="0" presId="urn:microsoft.com/office/officeart/2018/2/layout/IconVerticalSolidList"/>
    <dgm:cxn modelId="{6DBB5064-B151-4872-BADF-965ACB0E6C54}" type="presOf" srcId="{FFF4BFAF-F3F2-46D7-ADEB-078793254872}" destId="{A1144876-BB85-4B36-B245-3941F1B078D9}" srcOrd="0" destOrd="0" presId="urn:microsoft.com/office/officeart/2018/2/layout/IconVerticalSolidList"/>
    <dgm:cxn modelId="{0732C453-9987-4C6F-A39C-2122AB40EE96}" srcId="{44CA173A-D4A0-47C7-9D6E-AE4E1D0AE456}" destId="{E5024255-858E-4EBC-96ED-81D6F42650A4}" srcOrd="1" destOrd="0" parTransId="{0595CD0D-1C7F-45DA-9C64-AF752827F898}" sibTransId="{C75A7BFC-CF4B-4E60-BCC6-0AB5411CA74A}"/>
    <dgm:cxn modelId="{A3F31957-3B8C-4818-97CE-505481463A48}" type="presOf" srcId="{3406DA77-A159-4969-93C4-D682F7A980D5}" destId="{BF666923-FB5C-4458-8F2C-60E7957006E3}" srcOrd="0" destOrd="0" presId="urn:microsoft.com/office/officeart/2018/2/layout/IconVerticalSolidList"/>
    <dgm:cxn modelId="{36FF7295-78A6-48C6-9D24-4012AAA46C1D}" type="presOf" srcId="{E5024255-858E-4EBC-96ED-81D6F42650A4}" destId="{5C7B6AD0-F6D8-4B3A-AB0C-056BD8CA809F}" srcOrd="0" destOrd="0" presId="urn:microsoft.com/office/officeart/2018/2/layout/IconVerticalSolidList"/>
    <dgm:cxn modelId="{75FCBBE0-25F9-4AF1-ACE1-D708DF34D6FF}" type="presOf" srcId="{0E1B89C5-097A-48CA-965A-D945F888EA44}" destId="{9DED95A2-20A7-4625-B32C-DCC3CA03BFD7}" srcOrd="0" destOrd="0" presId="urn:microsoft.com/office/officeart/2018/2/layout/IconVerticalSolidList"/>
    <dgm:cxn modelId="{3E0AC6E0-5FA5-4107-9B1B-5156BF1C2B3B}" type="presOf" srcId="{44CA173A-D4A0-47C7-9D6E-AE4E1D0AE456}" destId="{3A1CBDCA-5FF8-4088-BBDA-7B804DC938AF}" srcOrd="0" destOrd="0" presId="urn:microsoft.com/office/officeart/2018/2/layout/IconVerticalSolidList"/>
    <dgm:cxn modelId="{F6C455F6-7F7F-4CF8-B522-78DEC2AEB0D5}" srcId="{44CA173A-D4A0-47C7-9D6E-AE4E1D0AE456}" destId="{FFF4BFAF-F3F2-46D7-ADEB-078793254872}" srcOrd="2" destOrd="0" parTransId="{24FA45FE-F0ED-4896-9677-16F104F34EAA}" sibTransId="{88AC2ABF-4D3F-421B-B59D-8EFD83A201A4}"/>
    <dgm:cxn modelId="{055AF7CF-B98D-44D6-BEC7-0A0631BA2979}" type="presParOf" srcId="{3A1CBDCA-5FF8-4088-BBDA-7B804DC938AF}" destId="{75843142-DEF7-4594-8AA2-912BB9E003ED}" srcOrd="0" destOrd="0" presId="urn:microsoft.com/office/officeart/2018/2/layout/IconVerticalSolidList"/>
    <dgm:cxn modelId="{B323ABAC-CD43-4CC4-91C6-DDF816E9345C}" type="presParOf" srcId="{75843142-DEF7-4594-8AA2-912BB9E003ED}" destId="{CDF3C1DB-D4BD-4DF2-B230-C65B399FA5AA}" srcOrd="0" destOrd="0" presId="urn:microsoft.com/office/officeart/2018/2/layout/IconVerticalSolidList"/>
    <dgm:cxn modelId="{D85BCEA7-288A-429D-9A32-B04C063EB411}" type="presParOf" srcId="{75843142-DEF7-4594-8AA2-912BB9E003ED}" destId="{4DD72128-3B5C-4B2B-A4FB-308FB981D151}" srcOrd="1" destOrd="0" presId="urn:microsoft.com/office/officeart/2018/2/layout/IconVerticalSolidList"/>
    <dgm:cxn modelId="{C64B0589-D81A-4656-B849-19BA4BC3F57F}" type="presParOf" srcId="{75843142-DEF7-4594-8AA2-912BB9E003ED}" destId="{0948DDFA-125A-41B8-90D2-1FF3D9281F84}" srcOrd="2" destOrd="0" presId="urn:microsoft.com/office/officeart/2018/2/layout/IconVerticalSolidList"/>
    <dgm:cxn modelId="{259F264F-2A3A-4568-9E04-86FF60FCA380}" type="presParOf" srcId="{75843142-DEF7-4594-8AA2-912BB9E003ED}" destId="{BF666923-FB5C-4458-8F2C-60E7957006E3}" srcOrd="3" destOrd="0" presId="urn:microsoft.com/office/officeart/2018/2/layout/IconVerticalSolidList"/>
    <dgm:cxn modelId="{8E6BDB45-D2EC-451D-95B1-C0C6B85286FF}" type="presParOf" srcId="{3A1CBDCA-5FF8-4088-BBDA-7B804DC938AF}" destId="{8241F26A-5E41-47F9-B51A-AE51B858BC1B}" srcOrd="1" destOrd="0" presId="urn:microsoft.com/office/officeart/2018/2/layout/IconVerticalSolidList"/>
    <dgm:cxn modelId="{A1AEAF82-7D8E-4D70-88B2-219EBE0F693A}" type="presParOf" srcId="{3A1CBDCA-5FF8-4088-BBDA-7B804DC938AF}" destId="{3E4525C7-FA6A-4029-B048-E23A027AE7D6}" srcOrd="2" destOrd="0" presId="urn:microsoft.com/office/officeart/2018/2/layout/IconVerticalSolidList"/>
    <dgm:cxn modelId="{0DF23AC2-4B38-4700-9667-51EA17234F87}" type="presParOf" srcId="{3E4525C7-FA6A-4029-B048-E23A027AE7D6}" destId="{D6747FA4-4F86-483C-ACC6-09E9EF3EF768}" srcOrd="0" destOrd="0" presId="urn:microsoft.com/office/officeart/2018/2/layout/IconVerticalSolidList"/>
    <dgm:cxn modelId="{177A5F83-BA96-469C-9732-AA0C8A58EA13}" type="presParOf" srcId="{3E4525C7-FA6A-4029-B048-E23A027AE7D6}" destId="{307620B5-417C-4E23-897C-CB7B15007930}" srcOrd="1" destOrd="0" presId="urn:microsoft.com/office/officeart/2018/2/layout/IconVerticalSolidList"/>
    <dgm:cxn modelId="{5376B0EC-F3DA-4371-A087-625E65019ED6}" type="presParOf" srcId="{3E4525C7-FA6A-4029-B048-E23A027AE7D6}" destId="{5C1860EE-BA77-4F87-ABC0-BF7ACDBB2938}" srcOrd="2" destOrd="0" presId="urn:microsoft.com/office/officeart/2018/2/layout/IconVerticalSolidList"/>
    <dgm:cxn modelId="{C60570B1-00DC-4140-B588-97DC622734B8}" type="presParOf" srcId="{3E4525C7-FA6A-4029-B048-E23A027AE7D6}" destId="{5C7B6AD0-F6D8-4B3A-AB0C-056BD8CA809F}" srcOrd="3" destOrd="0" presId="urn:microsoft.com/office/officeart/2018/2/layout/IconVerticalSolidList"/>
    <dgm:cxn modelId="{0DA56D78-95FD-408F-B472-12F824BE57B3}" type="presParOf" srcId="{3A1CBDCA-5FF8-4088-BBDA-7B804DC938AF}" destId="{5D254439-4519-499E-8FA6-AA0955FD13C2}" srcOrd="3" destOrd="0" presId="urn:microsoft.com/office/officeart/2018/2/layout/IconVerticalSolidList"/>
    <dgm:cxn modelId="{8BFF0C43-21E8-4E6D-9CAF-F8DDB54506C0}" type="presParOf" srcId="{3A1CBDCA-5FF8-4088-BBDA-7B804DC938AF}" destId="{7DEA129C-E134-4E26-A748-FD4A608B1653}" srcOrd="4" destOrd="0" presId="urn:microsoft.com/office/officeart/2018/2/layout/IconVerticalSolidList"/>
    <dgm:cxn modelId="{8CB98998-9322-4296-A490-30C94F01C24C}" type="presParOf" srcId="{7DEA129C-E134-4E26-A748-FD4A608B1653}" destId="{C7DB2951-FF3B-402E-A15C-C76604215237}" srcOrd="0" destOrd="0" presId="urn:microsoft.com/office/officeart/2018/2/layout/IconVerticalSolidList"/>
    <dgm:cxn modelId="{D7809589-B3B2-4F51-8AC6-C4EDEBD08D35}" type="presParOf" srcId="{7DEA129C-E134-4E26-A748-FD4A608B1653}" destId="{808C789F-E990-4CFC-B625-1C476EFEFDAB}" srcOrd="1" destOrd="0" presId="urn:microsoft.com/office/officeart/2018/2/layout/IconVerticalSolidList"/>
    <dgm:cxn modelId="{2A846A6C-9A91-469A-A8E2-EB8F5BA66CDF}" type="presParOf" srcId="{7DEA129C-E134-4E26-A748-FD4A608B1653}" destId="{4FBAA99A-56D6-4912-9E18-1B6EEA586197}" srcOrd="2" destOrd="0" presId="urn:microsoft.com/office/officeart/2018/2/layout/IconVerticalSolidList"/>
    <dgm:cxn modelId="{DEB8B682-B71A-40DF-8739-9CBAECE688D5}" type="presParOf" srcId="{7DEA129C-E134-4E26-A748-FD4A608B1653}" destId="{A1144876-BB85-4B36-B245-3941F1B078D9}" srcOrd="3" destOrd="0" presId="urn:microsoft.com/office/officeart/2018/2/layout/IconVerticalSolidList"/>
    <dgm:cxn modelId="{B77624B7-A55B-43AD-8163-C5DC76040055}" type="presParOf" srcId="{3A1CBDCA-5FF8-4088-BBDA-7B804DC938AF}" destId="{E8A7F099-2EFB-4148-934E-E72BDA0167DE}" srcOrd="5" destOrd="0" presId="urn:microsoft.com/office/officeart/2018/2/layout/IconVerticalSolidList"/>
    <dgm:cxn modelId="{C605F69A-8642-429D-A0B1-A1513F415EB2}" type="presParOf" srcId="{3A1CBDCA-5FF8-4088-BBDA-7B804DC938AF}" destId="{F51FCB25-0E6D-44F1-B81F-E3235C047CA7}" srcOrd="6" destOrd="0" presId="urn:microsoft.com/office/officeart/2018/2/layout/IconVerticalSolidList"/>
    <dgm:cxn modelId="{EAF314BD-83FD-45AA-B8DE-504A22B1ACF2}" type="presParOf" srcId="{F51FCB25-0E6D-44F1-B81F-E3235C047CA7}" destId="{8C692B3C-E552-4859-8425-F50DF3BB9EE9}" srcOrd="0" destOrd="0" presId="urn:microsoft.com/office/officeart/2018/2/layout/IconVerticalSolidList"/>
    <dgm:cxn modelId="{2274CB40-0614-493A-957E-614CB083D122}" type="presParOf" srcId="{F51FCB25-0E6D-44F1-B81F-E3235C047CA7}" destId="{E975127A-F603-42CE-9BE1-54455BD46618}" srcOrd="1" destOrd="0" presId="urn:microsoft.com/office/officeart/2018/2/layout/IconVerticalSolidList"/>
    <dgm:cxn modelId="{FC6D9D5A-E080-454C-BE1A-5BDDF1E68851}" type="presParOf" srcId="{F51FCB25-0E6D-44F1-B81F-E3235C047CA7}" destId="{8A4145C7-DDAB-4A00-9AEE-298EC2C6933C}" srcOrd="2" destOrd="0" presId="urn:microsoft.com/office/officeart/2018/2/layout/IconVerticalSolidList"/>
    <dgm:cxn modelId="{E9016AAE-36C5-464C-BEC1-31D03BFE5C55}" type="presParOf" srcId="{F51FCB25-0E6D-44F1-B81F-E3235C047CA7}" destId="{6FFA9F3A-35F1-44CA-AFF3-AF84294A1CA4}" srcOrd="3" destOrd="0" presId="urn:microsoft.com/office/officeart/2018/2/layout/IconVerticalSolidList"/>
    <dgm:cxn modelId="{DB0BEDEF-0E19-478D-AE27-5CC10B47879B}" type="presParOf" srcId="{3A1CBDCA-5FF8-4088-BBDA-7B804DC938AF}" destId="{F691263D-33B6-4FB1-A2C1-763576F0C136}" srcOrd="7" destOrd="0" presId="urn:microsoft.com/office/officeart/2018/2/layout/IconVerticalSolidList"/>
    <dgm:cxn modelId="{567F6750-9AE0-4B55-9994-7EB1DA9B8961}" type="presParOf" srcId="{3A1CBDCA-5FF8-4088-BBDA-7B804DC938AF}" destId="{4385C283-227C-4B97-B65D-BA9CD2132BA4}" srcOrd="8" destOrd="0" presId="urn:microsoft.com/office/officeart/2018/2/layout/IconVerticalSolidList"/>
    <dgm:cxn modelId="{6876F558-40C3-4437-A56B-0BCFA49C9A49}" type="presParOf" srcId="{4385C283-227C-4B97-B65D-BA9CD2132BA4}" destId="{EEC8EF9A-6486-4502-95F3-F52AC1E2FF7D}" srcOrd="0" destOrd="0" presId="urn:microsoft.com/office/officeart/2018/2/layout/IconVerticalSolidList"/>
    <dgm:cxn modelId="{F7E70979-CE0B-4911-AE42-66BCA2B8123C}" type="presParOf" srcId="{4385C283-227C-4B97-B65D-BA9CD2132BA4}" destId="{FD85EBDF-AB12-4751-B624-A66A5F6FFC3B}" srcOrd="1" destOrd="0" presId="urn:microsoft.com/office/officeart/2018/2/layout/IconVerticalSolidList"/>
    <dgm:cxn modelId="{FAD4BC63-9D33-4EAE-B874-04DB54D99F00}" type="presParOf" srcId="{4385C283-227C-4B97-B65D-BA9CD2132BA4}" destId="{0C10B176-C451-4AEE-A1A0-E015825C0151}" srcOrd="2" destOrd="0" presId="urn:microsoft.com/office/officeart/2018/2/layout/IconVerticalSolidList"/>
    <dgm:cxn modelId="{9A5A7DF4-33A0-41F6-AA16-8FD513F3FDDF}" type="presParOf" srcId="{4385C283-227C-4B97-B65D-BA9CD2132BA4}" destId="{9DED95A2-20A7-4625-B32C-DCC3CA03BFD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2720C34-A900-41DD-8345-2C431050F73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63DDC6E-8C02-4563-9E84-37D8057C782F}">
      <dgm:prSet/>
      <dgm:spPr/>
      <dgm:t>
        <a:bodyPr/>
        <a:lstStyle/>
        <a:p>
          <a:r>
            <a:rPr lang="en-GB" b="1"/>
            <a:t>Clarity:</a:t>
          </a:r>
          <a:r>
            <a:rPr lang="en-GB"/>
            <a:t> </a:t>
          </a:r>
          <a:r>
            <a:rPr lang="en-GB" b="1"/>
            <a:t>Prioritize specificity.</a:t>
          </a:r>
          <a:r>
            <a:rPr lang="en-GB"/>
            <a:t> Avoid vague requests and clearly define the objective, audience, and subject matter.</a:t>
          </a:r>
          <a:endParaRPr lang="en-US"/>
        </a:p>
      </dgm:t>
    </dgm:pt>
    <dgm:pt modelId="{30A7F06D-F4AD-4865-895E-9A7692DBEBD7}" type="parTrans" cxnId="{7589A9EF-9AEE-4665-B4EA-F50B6C8039AA}">
      <dgm:prSet/>
      <dgm:spPr/>
      <dgm:t>
        <a:bodyPr/>
        <a:lstStyle/>
        <a:p>
          <a:endParaRPr lang="en-US"/>
        </a:p>
      </dgm:t>
    </dgm:pt>
    <dgm:pt modelId="{8DE2302E-D943-4245-B19B-377868630ADE}" type="sibTrans" cxnId="{7589A9EF-9AEE-4665-B4EA-F50B6C8039AA}">
      <dgm:prSet/>
      <dgm:spPr/>
      <dgm:t>
        <a:bodyPr/>
        <a:lstStyle/>
        <a:p>
          <a:endParaRPr lang="en-US"/>
        </a:p>
      </dgm:t>
    </dgm:pt>
    <dgm:pt modelId="{3E09FBC4-3408-4D14-BFAE-5ED7113097D8}">
      <dgm:prSet/>
      <dgm:spPr/>
      <dgm:t>
        <a:bodyPr/>
        <a:lstStyle/>
        <a:p>
          <a:r>
            <a:rPr lang="en-GB" b="1"/>
            <a:t>Context:</a:t>
          </a:r>
          <a:r>
            <a:rPr lang="en-GB"/>
            <a:t> </a:t>
          </a:r>
          <a:r>
            <a:rPr lang="en-GB" b="1"/>
            <a:t>Establish the setting.</a:t>
          </a:r>
          <a:r>
            <a:rPr lang="en-GB"/>
            <a:t> Provide background information on the role the AI should adopt and the target audience (e.g., "Act as a Subject Matter Expert," "Target new team members").</a:t>
          </a:r>
          <a:endParaRPr lang="en-US"/>
        </a:p>
      </dgm:t>
    </dgm:pt>
    <dgm:pt modelId="{244A60BB-C8E0-4BC1-930A-E31C8537ED93}" type="parTrans" cxnId="{FD3B139B-B72C-4947-B747-8DA4CBD6B5C6}">
      <dgm:prSet/>
      <dgm:spPr/>
      <dgm:t>
        <a:bodyPr/>
        <a:lstStyle/>
        <a:p>
          <a:endParaRPr lang="en-US"/>
        </a:p>
      </dgm:t>
    </dgm:pt>
    <dgm:pt modelId="{25A6AE99-CFD5-47A7-821D-F809F7541973}" type="sibTrans" cxnId="{FD3B139B-B72C-4947-B747-8DA4CBD6B5C6}">
      <dgm:prSet/>
      <dgm:spPr/>
      <dgm:t>
        <a:bodyPr/>
        <a:lstStyle/>
        <a:p>
          <a:endParaRPr lang="en-US"/>
        </a:p>
      </dgm:t>
    </dgm:pt>
    <dgm:pt modelId="{046BF8AB-5BB7-48F8-86BC-69346FA4FB4A}">
      <dgm:prSet/>
      <dgm:spPr/>
      <dgm:t>
        <a:bodyPr/>
        <a:lstStyle/>
        <a:p>
          <a:r>
            <a:rPr lang="en-GB" b="1"/>
            <a:t>Instruction:</a:t>
          </a:r>
          <a:r>
            <a:rPr lang="en-GB"/>
            <a:t> </a:t>
          </a:r>
          <a:r>
            <a:rPr lang="en-GB" b="1"/>
            <a:t>Detail the command.</a:t>
          </a:r>
          <a:r>
            <a:rPr lang="en-GB"/>
            <a:t> Clearly define the required task, style, and desired tone (e.g., "Summarize this report," "Adopt a professional tone").</a:t>
          </a:r>
          <a:endParaRPr lang="en-US"/>
        </a:p>
      </dgm:t>
    </dgm:pt>
    <dgm:pt modelId="{C90204D0-7900-4E81-B091-C3E86A2E617F}" type="parTrans" cxnId="{FECF2CB1-ABFC-4633-8992-C80FA0EC7A25}">
      <dgm:prSet/>
      <dgm:spPr/>
      <dgm:t>
        <a:bodyPr/>
        <a:lstStyle/>
        <a:p>
          <a:endParaRPr lang="en-US"/>
        </a:p>
      </dgm:t>
    </dgm:pt>
    <dgm:pt modelId="{A4728FE2-3653-48E8-AA4F-2A126F3DDDEA}" type="sibTrans" cxnId="{FECF2CB1-ABFC-4633-8992-C80FA0EC7A25}">
      <dgm:prSet/>
      <dgm:spPr/>
      <dgm:t>
        <a:bodyPr/>
        <a:lstStyle/>
        <a:p>
          <a:endParaRPr lang="en-US"/>
        </a:p>
      </dgm:t>
    </dgm:pt>
    <dgm:pt modelId="{EBD886E5-2FDA-44C2-A89C-E232A05E5859}">
      <dgm:prSet/>
      <dgm:spPr/>
      <dgm:t>
        <a:bodyPr/>
        <a:lstStyle/>
        <a:p>
          <a:r>
            <a:rPr lang="en-GB" b="1"/>
            <a:t>BE SPECIFIC</a:t>
          </a:r>
          <a:endParaRPr lang="en-US"/>
        </a:p>
      </dgm:t>
    </dgm:pt>
    <dgm:pt modelId="{3C36580D-F03E-4F4A-82BD-A06156BC0BE2}" type="parTrans" cxnId="{F855DB80-431F-43F7-9425-C12C5EA0FF85}">
      <dgm:prSet/>
      <dgm:spPr/>
      <dgm:t>
        <a:bodyPr/>
        <a:lstStyle/>
        <a:p>
          <a:endParaRPr lang="en-US"/>
        </a:p>
      </dgm:t>
    </dgm:pt>
    <dgm:pt modelId="{BA3586F8-EBB8-462C-B44D-D8DAF60E111B}" type="sibTrans" cxnId="{F855DB80-431F-43F7-9425-C12C5EA0FF85}">
      <dgm:prSet/>
      <dgm:spPr/>
      <dgm:t>
        <a:bodyPr/>
        <a:lstStyle/>
        <a:p>
          <a:endParaRPr lang="en-US"/>
        </a:p>
      </dgm:t>
    </dgm:pt>
    <dgm:pt modelId="{B5F60621-319D-48EE-96C4-213F3E211D80}" type="pres">
      <dgm:prSet presAssocID="{E2720C34-A900-41DD-8345-2C431050F73B}" presName="root" presStyleCnt="0">
        <dgm:presLayoutVars>
          <dgm:dir/>
          <dgm:resizeHandles val="exact"/>
        </dgm:presLayoutVars>
      </dgm:prSet>
      <dgm:spPr/>
    </dgm:pt>
    <dgm:pt modelId="{C83FF6BF-2AA9-47B2-9F42-26998EE32053}" type="pres">
      <dgm:prSet presAssocID="{663DDC6E-8C02-4563-9E84-37D8057C782F}" presName="compNode" presStyleCnt="0"/>
      <dgm:spPr/>
    </dgm:pt>
    <dgm:pt modelId="{5297F1FA-A0D9-45E4-B93C-CAF6DB88F244}" type="pres">
      <dgm:prSet presAssocID="{663DDC6E-8C02-4563-9E84-37D8057C782F}" presName="bgRect" presStyleLbl="bgShp" presStyleIdx="0" presStyleCnt="4"/>
      <dgm:spPr/>
    </dgm:pt>
    <dgm:pt modelId="{B97BACCB-F5BE-4C60-8B8B-F7D7F4984F8A}" type="pres">
      <dgm:prSet presAssocID="{663DDC6E-8C02-4563-9E84-37D8057C782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EEE6348B-8159-4522-956D-A0AE785859B8}" type="pres">
      <dgm:prSet presAssocID="{663DDC6E-8C02-4563-9E84-37D8057C782F}" presName="spaceRect" presStyleCnt="0"/>
      <dgm:spPr/>
    </dgm:pt>
    <dgm:pt modelId="{1CDBE5F6-9DFF-49DC-8060-A23C28F1190B}" type="pres">
      <dgm:prSet presAssocID="{663DDC6E-8C02-4563-9E84-37D8057C782F}" presName="parTx" presStyleLbl="revTx" presStyleIdx="0" presStyleCnt="4">
        <dgm:presLayoutVars>
          <dgm:chMax val="0"/>
          <dgm:chPref val="0"/>
        </dgm:presLayoutVars>
      </dgm:prSet>
      <dgm:spPr/>
    </dgm:pt>
    <dgm:pt modelId="{CE16295E-F1BB-4DE3-B740-F746703FC9CA}" type="pres">
      <dgm:prSet presAssocID="{8DE2302E-D943-4245-B19B-377868630ADE}" presName="sibTrans" presStyleCnt="0"/>
      <dgm:spPr/>
    </dgm:pt>
    <dgm:pt modelId="{D7656E7F-851F-4486-A023-E20F80A40E5E}" type="pres">
      <dgm:prSet presAssocID="{3E09FBC4-3408-4D14-BFAE-5ED7113097D8}" presName="compNode" presStyleCnt="0"/>
      <dgm:spPr/>
    </dgm:pt>
    <dgm:pt modelId="{9B1E54A2-BC96-493C-B9E5-AA2B9A4B426C}" type="pres">
      <dgm:prSet presAssocID="{3E09FBC4-3408-4D14-BFAE-5ED7113097D8}" presName="bgRect" presStyleLbl="bgShp" presStyleIdx="1" presStyleCnt="4"/>
      <dgm:spPr/>
    </dgm:pt>
    <dgm:pt modelId="{59FF41BC-38B4-4DEC-97DD-4ECA070FADCE}" type="pres">
      <dgm:prSet presAssocID="{3E09FBC4-3408-4D14-BFAE-5ED7113097D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C312B183-6D09-4ADE-B078-5AE00CDA6AE6}" type="pres">
      <dgm:prSet presAssocID="{3E09FBC4-3408-4D14-BFAE-5ED7113097D8}" presName="spaceRect" presStyleCnt="0"/>
      <dgm:spPr/>
    </dgm:pt>
    <dgm:pt modelId="{958B6F57-05B2-4793-8540-0187CDE9DF44}" type="pres">
      <dgm:prSet presAssocID="{3E09FBC4-3408-4D14-BFAE-5ED7113097D8}" presName="parTx" presStyleLbl="revTx" presStyleIdx="1" presStyleCnt="4">
        <dgm:presLayoutVars>
          <dgm:chMax val="0"/>
          <dgm:chPref val="0"/>
        </dgm:presLayoutVars>
      </dgm:prSet>
      <dgm:spPr/>
    </dgm:pt>
    <dgm:pt modelId="{B7C854DD-548F-464A-A91B-A4409287B1F1}" type="pres">
      <dgm:prSet presAssocID="{25A6AE99-CFD5-47A7-821D-F809F7541973}" presName="sibTrans" presStyleCnt="0"/>
      <dgm:spPr/>
    </dgm:pt>
    <dgm:pt modelId="{3A042896-8276-4AEE-92F0-20E834D7060B}" type="pres">
      <dgm:prSet presAssocID="{046BF8AB-5BB7-48F8-86BC-69346FA4FB4A}" presName="compNode" presStyleCnt="0"/>
      <dgm:spPr/>
    </dgm:pt>
    <dgm:pt modelId="{390DCBDB-19A2-4A2A-B10E-D0CAD9E47148}" type="pres">
      <dgm:prSet presAssocID="{046BF8AB-5BB7-48F8-86BC-69346FA4FB4A}" presName="bgRect" presStyleLbl="bgShp" presStyleIdx="2" presStyleCnt="4"/>
      <dgm:spPr/>
    </dgm:pt>
    <dgm:pt modelId="{40F79596-A0B2-408D-90E2-313919200348}" type="pres">
      <dgm:prSet presAssocID="{046BF8AB-5BB7-48F8-86BC-69346FA4FB4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3D8EE28A-1699-4C64-889A-7AE7DB461A5F}" type="pres">
      <dgm:prSet presAssocID="{046BF8AB-5BB7-48F8-86BC-69346FA4FB4A}" presName="spaceRect" presStyleCnt="0"/>
      <dgm:spPr/>
    </dgm:pt>
    <dgm:pt modelId="{A666D79F-886F-4DB9-8291-F866EF8FDF27}" type="pres">
      <dgm:prSet presAssocID="{046BF8AB-5BB7-48F8-86BC-69346FA4FB4A}" presName="parTx" presStyleLbl="revTx" presStyleIdx="2" presStyleCnt="4">
        <dgm:presLayoutVars>
          <dgm:chMax val="0"/>
          <dgm:chPref val="0"/>
        </dgm:presLayoutVars>
      </dgm:prSet>
      <dgm:spPr/>
    </dgm:pt>
    <dgm:pt modelId="{DD6D611A-C2D4-4824-98D2-747C50D3FEC4}" type="pres">
      <dgm:prSet presAssocID="{A4728FE2-3653-48E8-AA4F-2A126F3DDDEA}" presName="sibTrans" presStyleCnt="0"/>
      <dgm:spPr/>
    </dgm:pt>
    <dgm:pt modelId="{674EC04D-09F1-44D5-A184-066AAF7CEF8D}" type="pres">
      <dgm:prSet presAssocID="{EBD886E5-2FDA-44C2-A89C-E232A05E5859}" presName="compNode" presStyleCnt="0"/>
      <dgm:spPr/>
    </dgm:pt>
    <dgm:pt modelId="{88F4AEE9-FC36-4E5B-9963-EA584016415C}" type="pres">
      <dgm:prSet presAssocID="{EBD886E5-2FDA-44C2-A89C-E232A05E5859}" presName="bgRect" presStyleLbl="bgShp" presStyleIdx="3" presStyleCnt="4"/>
      <dgm:spPr/>
    </dgm:pt>
    <dgm:pt modelId="{57B6E653-1CE5-4607-99CA-D1C85263CBED}" type="pres">
      <dgm:prSet presAssocID="{EBD886E5-2FDA-44C2-A89C-E232A05E585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F59333F-5396-4BC4-AE7A-C8A35C97B3F8}" type="pres">
      <dgm:prSet presAssocID="{EBD886E5-2FDA-44C2-A89C-E232A05E5859}" presName="spaceRect" presStyleCnt="0"/>
      <dgm:spPr/>
    </dgm:pt>
    <dgm:pt modelId="{BF541A59-A8BB-4A7E-AB05-747D8ADC592A}" type="pres">
      <dgm:prSet presAssocID="{EBD886E5-2FDA-44C2-A89C-E232A05E5859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F34E9836-0976-464C-A35C-3DACF6EAD5AD}" type="presOf" srcId="{663DDC6E-8C02-4563-9E84-37D8057C782F}" destId="{1CDBE5F6-9DFF-49DC-8060-A23C28F1190B}" srcOrd="0" destOrd="0" presId="urn:microsoft.com/office/officeart/2018/2/layout/IconVerticalSolidList"/>
    <dgm:cxn modelId="{65F30876-5740-4F65-8923-2606C18175EC}" type="presOf" srcId="{EBD886E5-2FDA-44C2-A89C-E232A05E5859}" destId="{BF541A59-A8BB-4A7E-AB05-747D8ADC592A}" srcOrd="0" destOrd="0" presId="urn:microsoft.com/office/officeart/2018/2/layout/IconVerticalSolidList"/>
    <dgm:cxn modelId="{F855DB80-431F-43F7-9425-C12C5EA0FF85}" srcId="{E2720C34-A900-41DD-8345-2C431050F73B}" destId="{EBD886E5-2FDA-44C2-A89C-E232A05E5859}" srcOrd="3" destOrd="0" parTransId="{3C36580D-F03E-4F4A-82BD-A06156BC0BE2}" sibTransId="{BA3586F8-EBB8-462C-B44D-D8DAF60E111B}"/>
    <dgm:cxn modelId="{FD3B139B-B72C-4947-B747-8DA4CBD6B5C6}" srcId="{E2720C34-A900-41DD-8345-2C431050F73B}" destId="{3E09FBC4-3408-4D14-BFAE-5ED7113097D8}" srcOrd="1" destOrd="0" parTransId="{244A60BB-C8E0-4BC1-930A-E31C8537ED93}" sibTransId="{25A6AE99-CFD5-47A7-821D-F809F7541973}"/>
    <dgm:cxn modelId="{FECF2CB1-ABFC-4633-8992-C80FA0EC7A25}" srcId="{E2720C34-A900-41DD-8345-2C431050F73B}" destId="{046BF8AB-5BB7-48F8-86BC-69346FA4FB4A}" srcOrd="2" destOrd="0" parTransId="{C90204D0-7900-4E81-B091-C3E86A2E617F}" sibTransId="{A4728FE2-3653-48E8-AA4F-2A126F3DDDEA}"/>
    <dgm:cxn modelId="{3DA9ECBD-4D94-49EE-8B74-368452757E7B}" type="presOf" srcId="{3E09FBC4-3408-4D14-BFAE-5ED7113097D8}" destId="{958B6F57-05B2-4793-8540-0187CDE9DF44}" srcOrd="0" destOrd="0" presId="urn:microsoft.com/office/officeart/2018/2/layout/IconVerticalSolidList"/>
    <dgm:cxn modelId="{301F0CCF-8E79-4E0D-BD36-14E49B7E3D37}" type="presOf" srcId="{046BF8AB-5BB7-48F8-86BC-69346FA4FB4A}" destId="{A666D79F-886F-4DB9-8291-F866EF8FDF27}" srcOrd="0" destOrd="0" presId="urn:microsoft.com/office/officeart/2018/2/layout/IconVerticalSolidList"/>
    <dgm:cxn modelId="{1C6516EB-52E6-42FC-AF0F-763B9EE27C4E}" type="presOf" srcId="{E2720C34-A900-41DD-8345-2C431050F73B}" destId="{B5F60621-319D-48EE-96C4-213F3E211D80}" srcOrd="0" destOrd="0" presId="urn:microsoft.com/office/officeart/2018/2/layout/IconVerticalSolidList"/>
    <dgm:cxn modelId="{7589A9EF-9AEE-4665-B4EA-F50B6C8039AA}" srcId="{E2720C34-A900-41DD-8345-2C431050F73B}" destId="{663DDC6E-8C02-4563-9E84-37D8057C782F}" srcOrd="0" destOrd="0" parTransId="{30A7F06D-F4AD-4865-895E-9A7692DBEBD7}" sibTransId="{8DE2302E-D943-4245-B19B-377868630ADE}"/>
    <dgm:cxn modelId="{C7A2CDF8-1F7B-41B3-8CE5-5E204C4D4DE1}" type="presParOf" srcId="{B5F60621-319D-48EE-96C4-213F3E211D80}" destId="{C83FF6BF-2AA9-47B2-9F42-26998EE32053}" srcOrd="0" destOrd="0" presId="urn:microsoft.com/office/officeart/2018/2/layout/IconVerticalSolidList"/>
    <dgm:cxn modelId="{EFA2C4B1-9FF2-4418-9A01-C09F4745437C}" type="presParOf" srcId="{C83FF6BF-2AA9-47B2-9F42-26998EE32053}" destId="{5297F1FA-A0D9-45E4-B93C-CAF6DB88F244}" srcOrd="0" destOrd="0" presId="urn:microsoft.com/office/officeart/2018/2/layout/IconVerticalSolidList"/>
    <dgm:cxn modelId="{F999EF84-DC95-421E-AF06-585AA0AA3A0B}" type="presParOf" srcId="{C83FF6BF-2AA9-47B2-9F42-26998EE32053}" destId="{B97BACCB-F5BE-4C60-8B8B-F7D7F4984F8A}" srcOrd="1" destOrd="0" presId="urn:microsoft.com/office/officeart/2018/2/layout/IconVerticalSolidList"/>
    <dgm:cxn modelId="{1A6E13E6-6AC5-492D-97DD-A43FD1D04FE3}" type="presParOf" srcId="{C83FF6BF-2AA9-47B2-9F42-26998EE32053}" destId="{EEE6348B-8159-4522-956D-A0AE785859B8}" srcOrd="2" destOrd="0" presId="urn:microsoft.com/office/officeart/2018/2/layout/IconVerticalSolidList"/>
    <dgm:cxn modelId="{98D81C37-FFC3-4F1E-AC93-926A21F989EB}" type="presParOf" srcId="{C83FF6BF-2AA9-47B2-9F42-26998EE32053}" destId="{1CDBE5F6-9DFF-49DC-8060-A23C28F1190B}" srcOrd="3" destOrd="0" presId="urn:microsoft.com/office/officeart/2018/2/layout/IconVerticalSolidList"/>
    <dgm:cxn modelId="{0208FF70-3480-4A2C-ADE8-81E4E439B846}" type="presParOf" srcId="{B5F60621-319D-48EE-96C4-213F3E211D80}" destId="{CE16295E-F1BB-4DE3-B740-F746703FC9CA}" srcOrd="1" destOrd="0" presId="urn:microsoft.com/office/officeart/2018/2/layout/IconVerticalSolidList"/>
    <dgm:cxn modelId="{9078A805-4005-433C-988E-AD16EA2DBFAF}" type="presParOf" srcId="{B5F60621-319D-48EE-96C4-213F3E211D80}" destId="{D7656E7F-851F-4486-A023-E20F80A40E5E}" srcOrd="2" destOrd="0" presId="urn:microsoft.com/office/officeart/2018/2/layout/IconVerticalSolidList"/>
    <dgm:cxn modelId="{F8132398-9E32-44FE-9356-B202BB53DB0D}" type="presParOf" srcId="{D7656E7F-851F-4486-A023-E20F80A40E5E}" destId="{9B1E54A2-BC96-493C-B9E5-AA2B9A4B426C}" srcOrd="0" destOrd="0" presId="urn:microsoft.com/office/officeart/2018/2/layout/IconVerticalSolidList"/>
    <dgm:cxn modelId="{6FC3270A-07C0-4438-AE75-026FDBF9D20E}" type="presParOf" srcId="{D7656E7F-851F-4486-A023-E20F80A40E5E}" destId="{59FF41BC-38B4-4DEC-97DD-4ECA070FADCE}" srcOrd="1" destOrd="0" presId="urn:microsoft.com/office/officeart/2018/2/layout/IconVerticalSolidList"/>
    <dgm:cxn modelId="{F79F2E24-27DE-4EB4-A9BC-216FF857B0DB}" type="presParOf" srcId="{D7656E7F-851F-4486-A023-E20F80A40E5E}" destId="{C312B183-6D09-4ADE-B078-5AE00CDA6AE6}" srcOrd="2" destOrd="0" presId="urn:microsoft.com/office/officeart/2018/2/layout/IconVerticalSolidList"/>
    <dgm:cxn modelId="{8251E064-7E67-4233-8AE4-6C946CA80024}" type="presParOf" srcId="{D7656E7F-851F-4486-A023-E20F80A40E5E}" destId="{958B6F57-05B2-4793-8540-0187CDE9DF44}" srcOrd="3" destOrd="0" presId="urn:microsoft.com/office/officeart/2018/2/layout/IconVerticalSolidList"/>
    <dgm:cxn modelId="{7A6CA16D-4A93-4751-BC40-013B85BC6645}" type="presParOf" srcId="{B5F60621-319D-48EE-96C4-213F3E211D80}" destId="{B7C854DD-548F-464A-A91B-A4409287B1F1}" srcOrd="3" destOrd="0" presId="urn:microsoft.com/office/officeart/2018/2/layout/IconVerticalSolidList"/>
    <dgm:cxn modelId="{A306E037-BA2C-404F-B8E0-25DD7627A0F8}" type="presParOf" srcId="{B5F60621-319D-48EE-96C4-213F3E211D80}" destId="{3A042896-8276-4AEE-92F0-20E834D7060B}" srcOrd="4" destOrd="0" presId="urn:microsoft.com/office/officeart/2018/2/layout/IconVerticalSolidList"/>
    <dgm:cxn modelId="{4F82CC67-C15E-43FE-9673-C7D37E921CD9}" type="presParOf" srcId="{3A042896-8276-4AEE-92F0-20E834D7060B}" destId="{390DCBDB-19A2-4A2A-B10E-D0CAD9E47148}" srcOrd="0" destOrd="0" presId="urn:microsoft.com/office/officeart/2018/2/layout/IconVerticalSolidList"/>
    <dgm:cxn modelId="{E34E199B-9E2F-40AE-B7CF-7A3458F69489}" type="presParOf" srcId="{3A042896-8276-4AEE-92F0-20E834D7060B}" destId="{40F79596-A0B2-408D-90E2-313919200348}" srcOrd="1" destOrd="0" presId="urn:microsoft.com/office/officeart/2018/2/layout/IconVerticalSolidList"/>
    <dgm:cxn modelId="{8B5CFAA1-73F5-49F3-8F70-2A062A11B08E}" type="presParOf" srcId="{3A042896-8276-4AEE-92F0-20E834D7060B}" destId="{3D8EE28A-1699-4C64-889A-7AE7DB461A5F}" srcOrd="2" destOrd="0" presId="urn:microsoft.com/office/officeart/2018/2/layout/IconVerticalSolidList"/>
    <dgm:cxn modelId="{BEE2327C-FDDE-49D8-8891-4956AF7F7E8D}" type="presParOf" srcId="{3A042896-8276-4AEE-92F0-20E834D7060B}" destId="{A666D79F-886F-4DB9-8291-F866EF8FDF27}" srcOrd="3" destOrd="0" presId="urn:microsoft.com/office/officeart/2018/2/layout/IconVerticalSolidList"/>
    <dgm:cxn modelId="{02DC76C5-DA96-4F2F-97A3-A4AE439905C9}" type="presParOf" srcId="{B5F60621-319D-48EE-96C4-213F3E211D80}" destId="{DD6D611A-C2D4-4824-98D2-747C50D3FEC4}" srcOrd="5" destOrd="0" presId="urn:microsoft.com/office/officeart/2018/2/layout/IconVerticalSolidList"/>
    <dgm:cxn modelId="{0583D3E9-05DC-400F-A133-04795ECAE75E}" type="presParOf" srcId="{B5F60621-319D-48EE-96C4-213F3E211D80}" destId="{674EC04D-09F1-44D5-A184-066AAF7CEF8D}" srcOrd="6" destOrd="0" presId="urn:microsoft.com/office/officeart/2018/2/layout/IconVerticalSolidList"/>
    <dgm:cxn modelId="{67181658-CA8F-49EC-8EFE-0A12AE4BDD0C}" type="presParOf" srcId="{674EC04D-09F1-44D5-A184-066AAF7CEF8D}" destId="{88F4AEE9-FC36-4E5B-9963-EA584016415C}" srcOrd="0" destOrd="0" presId="urn:microsoft.com/office/officeart/2018/2/layout/IconVerticalSolidList"/>
    <dgm:cxn modelId="{F94E0128-EE0E-4C95-B17E-2522B211855F}" type="presParOf" srcId="{674EC04D-09F1-44D5-A184-066AAF7CEF8D}" destId="{57B6E653-1CE5-4607-99CA-D1C85263CBED}" srcOrd="1" destOrd="0" presId="urn:microsoft.com/office/officeart/2018/2/layout/IconVerticalSolidList"/>
    <dgm:cxn modelId="{32718A30-D33D-43F2-B835-CF0585865E48}" type="presParOf" srcId="{674EC04D-09F1-44D5-A184-066AAF7CEF8D}" destId="{8F59333F-5396-4BC4-AE7A-C8A35C97B3F8}" srcOrd="2" destOrd="0" presId="urn:microsoft.com/office/officeart/2018/2/layout/IconVerticalSolidList"/>
    <dgm:cxn modelId="{B667CE26-06DD-4D7C-A8AE-F51A22380693}" type="presParOf" srcId="{674EC04D-09F1-44D5-A184-066AAF7CEF8D}" destId="{BF541A59-A8BB-4A7E-AB05-747D8ADC592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C7A021B-9FBE-4D73-A355-EAB6CD18C402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93227AE-A53A-4D1D-B186-1DDAB68414F2}">
      <dgm:prSet/>
      <dgm:spPr/>
      <dgm:t>
        <a:bodyPr/>
        <a:lstStyle/>
        <a:p>
          <a:r>
            <a:rPr lang="en-GB" b="1"/>
            <a:t>Vague Prompt (Ineffective):</a:t>
          </a:r>
          <a:r>
            <a:rPr lang="en-GB"/>
            <a:t> "Write about AI in education."</a:t>
          </a:r>
          <a:endParaRPr lang="en-US"/>
        </a:p>
      </dgm:t>
    </dgm:pt>
    <dgm:pt modelId="{200F887C-B940-4CE1-B840-CBC457EE1B3A}" type="parTrans" cxnId="{EF1F4B0A-C919-4DB6-BC2B-9224373AD2E4}">
      <dgm:prSet/>
      <dgm:spPr/>
      <dgm:t>
        <a:bodyPr/>
        <a:lstStyle/>
        <a:p>
          <a:endParaRPr lang="en-US"/>
        </a:p>
      </dgm:t>
    </dgm:pt>
    <dgm:pt modelId="{2F71DA98-6996-4668-ACD5-A45B438CF928}" type="sibTrans" cxnId="{EF1F4B0A-C919-4DB6-BC2B-9224373AD2E4}">
      <dgm:prSet/>
      <dgm:spPr/>
      <dgm:t>
        <a:bodyPr/>
        <a:lstStyle/>
        <a:p>
          <a:endParaRPr lang="en-US"/>
        </a:p>
      </dgm:t>
    </dgm:pt>
    <dgm:pt modelId="{03220190-60BB-417C-8E97-7AEDE872ED64}">
      <dgm:prSet/>
      <dgm:spPr/>
      <dgm:t>
        <a:bodyPr/>
        <a:lstStyle/>
        <a:p>
          <a:r>
            <a:rPr lang="en-GB" b="1" dirty="0"/>
            <a:t>Well-Engineered Prompt (Full Stack):</a:t>
          </a:r>
          <a:endParaRPr lang="en-US" dirty="0"/>
        </a:p>
      </dgm:t>
    </dgm:pt>
    <dgm:pt modelId="{114414D0-038E-4C2E-ACD8-CBC5F6169D70}" type="parTrans" cxnId="{41078D33-6FE2-46B6-9556-B894C5A441E8}">
      <dgm:prSet/>
      <dgm:spPr/>
      <dgm:t>
        <a:bodyPr/>
        <a:lstStyle/>
        <a:p>
          <a:endParaRPr lang="en-US"/>
        </a:p>
      </dgm:t>
    </dgm:pt>
    <dgm:pt modelId="{68676F39-E0AA-48EB-BADE-C400FEB7B454}" type="sibTrans" cxnId="{41078D33-6FE2-46B6-9556-B894C5A441E8}">
      <dgm:prSet/>
      <dgm:spPr/>
      <dgm:t>
        <a:bodyPr/>
        <a:lstStyle/>
        <a:p>
          <a:endParaRPr lang="en-US"/>
        </a:p>
      </dgm:t>
    </dgm:pt>
    <dgm:pt modelId="{6CEF2B8D-BA37-472E-9A41-90DE603F8264}">
      <dgm:prSet/>
      <dgm:spPr/>
      <dgm:t>
        <a:bodyPr/>
        <a:lstStyle/>
        <a:p>
          <a:r>
            <a:rPr lang="en-GB" b="1"/>
            <a:t>Act as an educational consultant.</a:t>
          </a:r>
          <a:r>
            <a:rPr lang="en-GB"/>
            <a:t> (Context/Instruction)</a:t>
          </a:r>
          <a:endParaRPr lang="en-US"/>
        </a:p>
      </dgm:t>
    </dgm:pt>
    <dgm:pt modelId="{EE99F667-21E3-4AF7-9ED2-76C567B14208}" type="parTrans" cxnId="{B1294698-6FFA-47C1-9E13-B286960D0A86}">
      <dgm:prSet/>
      <dgm:spPr/>
      <dgm:t>
        <a:bodyPr/>
        <a:lstStyle/>
        <a:p>
          <a:endParaRPr lang="en-US"/>
        </a:p>
      </dgm:t>
    </dgm:pt>
    <dgm:pt modelId="{FB924CEF-0C30-473A-9053-10EC3B54C688}" type="sibTrans" cxnId="{B1294698-6FFA-47C1-9E13-B286960D0A86}">
      <dgm:prSet/>
      <dgm:spPr/>
      <dgm:t>
        <a:bodyPr/>
        <a:lstStyle/>
        <a:p>
          <a:endParaRPr lang="en-US"/>
        </a:p>
      </dgm:t>
    </dgm:pt>
    <dgm:pt modelId="{671EE83E-43F4-4C05-846E-03FCC35F82E0}">
      <dgm:prSet/>
      <dgm:spPr/>
      <dgm:t>
        <a:bodyPr/>
        <a:lstStyle/>
        <a:p>
          <a:r>
            <a:rPr lang="en-GB"/>
            <a:t>Write a </a:t>
          </a:r>
          <a:r>
            <a:rPr lang="en-GB" b="1"/>
            <a:t>200-word summary</a:t>
          </a:r>
          <a:r>
            <a:rPr lang="en-GB"/>
            <a:t> explaining how AI can personalize learning for </a:t>
          </a:r>
          <a:r>
            <a:rPr lang="en-GB" b="1"/>
            <a:t>high school students.</a:t>
          </a:r>
          <a:r>
            <a:rPr lang="en-GB"/>
            <a:t> (Clarity/Instruction)</a:t>
          </a:r>
          <a:endParaRPr lang="en-US"/>
        </a:p>
      </dgm:t>
    </dgm:pt>
    <dgm:pt modelId="{D479270D-4AA1-4CD4-BF05-20F5518E50A4}" type="parTrans" cxnId="{21EC20DD-3FEC-4C0E-9CA8-615D0A08A28D}">
      <dgm:prSet/>
      <dgm:spPr/>
      <dgm:t>
        <a:bodyPr/>
        <a:lstStyle/>
        <a:p>
          <a:endParaRPr lang="en-US"/>
        </a:p>
      </dgm:t>
    </dgm:pt>
    <dgm:pt modelId="{D1039DBA-A241-44F9-8CEE-148FCDC50E04}" type="sibTrans" cxnId="{21EC20DD-3FEC-4C0E-9CA8-615D0A08A28D}">
      <dgm:prSet/>
      <dgm:spPr/>
      <dgm:t>
        <a:bodyPr/>
        <a:lstStyle/>
        <a:p>
          <a:endParaRPr lang="en-US"/>
        </a:p>
      </dgm:t>
    </dgm:pt>
    <dgm:pt modelId="{5AE098D1-8D9D-48E0-B880-16A07F848396}">
      <dgm:prSet/>
      <dgm:spPr/>
      <dgm:t>
        <a:bodyPr/>
        <a:lstStyle/>
        <a:p>
          <a:r>
            <a:rPr lang="en-GB" dirty="0"/>
            <a:t>Use </a:t>
          </a:r>
          <a:r>
            <a:rPr lang="en-GB" b="1" dirty="0"/>
            <a:t>clear, non-technical language</a:t>
          </a:r>
          <a:r>
            <a:rPr lang="en-GB" dirty="0"/>
            <a:t> and finish with a </a:t>
          </a:r>
          <a:r>
            <a:rPr lang="en-GB" b="1" dirty="0"/>
            <a:t>short bullet-point list</a:t>
          </a:r>
          <a:r>
            <a:rPr lang="en-GB" dirty="0"/>
            <a:t> of potential risks. (Instruction/Format)</a:t>
          </a:r>
          <a:endParaRPr lang="en-US" dirty="0"/>
        </a:p>
      </dgm:t>
    </dgm:pt>
    <dgm:pt modelId="{E6510D14-9B6D-4476-84F1-9486FA6E5D7C}" type="parTrans" cxnId="{A98C7415-D802-408E-ACE8-A01F3C674C5E}">
      <dgm:prSet/>
      <dgm:spPr/>
      <dgm:t>
        <a:bodyPr/>
        <a:lstStyle/>
        <a:p>
          <a:endParaRPr lang="en-US"/>
        </a:p>
      </dgm:t>
    </dgm:pt>
    <dgm:pt modelId="{C86DA63A-E869-42F1-AFE9-94C708A438B1}" type="sibTrans" cxnId="{A98C7415-D802-408E-ACE8-A01F3C674C5E}">
      <dgm:prSet/>
      <dgm:spPr/>
      <dgm:t>
        <a:bodyPr/>
        <a:lstStyle/>
        <a:p>
          <a:endParaRPr lang="en-US"/>
        </a:p>
      </dgm:t>
    </dgm:pt>
    <dgm:pt modelId="{1D366F33-E715-4CF0-96EA-22A7421B73D5}">
      <dgm:prSet/>
      <dgm:spPr/>
      <dgm:t>
        <a:bodyPr/>
        <a:lstStyle/>
        <a:p>
          <a:r>
            <a:rPr lang="en-GB" b="1" dirty="0"/>
            <a:t>Ask yourself:</a:t>
          </a:r>
          <a:r>
            <a:rPr lang="en-GB" dirty="0"/>
            <a:t> Would a human professional know exactly what to deliver based on this request?</a:t>
          </a:r>
          <a:endParaRPr lang="en-US" dirty="0"/>
        </a:p>
      </dgm:t>
    </dgm:pt>
    <dgm:pt modelId="{BBECB1BA-0CA1-4216-97D2-49FA6165529F}" type="parTrans" cxnId="{BC457088-619F-4260-9E2C-FE9431B37EE7}">
      <dgm:prSet/>
      <dgm:spPr/>
      <dgm:t>
        <a:bodyPr/>
        <a:lstStyle/>
        <a:p>
          <a:endParaRPr lang="en-US"/>
        </a:p>
      </dgm:t>
    </dgm:pt>
    <dgm:pt modelId="{C3DE0887-BA32-4E0B-9D37-C61A2D322D01}" type="sibTrans" cxnId="{BC457088-619F-4260-9E2C-FE9431B37EE7}">
      <dgm:prSet/>
      <dgm:spPr/>
      <dgm:t>
        <a:bodyPr/>
        <a:lstStyle/>
        <a:p>
          <a:endParaRPr lang="en-US"/>
        </a:p>
      </dgm:t>
    </dgm:pt>
    <dgm:pt modelId="{E9025B34-9639-4E17-9A79-3F224E0BD5AE}" type="pres">
      <dgm:prSet presAssocID="{6C7A021B-9FBE-4D73-A355-EAB6CD18C402}" presName="linear" presStyleCnt="0">
        <dgm:presLayoutVars>
          <dgm:dir/>
          <dgm:animLvl val="lvl"/>
          <dgm:resizeHandles val="exact"/>
        </dgm:presLayoutVars>
      </dgm:prSet>
      <dgm:spPr/>
    </dgm:pt>
    <dgm:pt modelId="{AD9917DD-29A2-4FC9-9D1D-E222F4142AD5}" type="pres">
      <dgm:prSet presAssocID="{F93227AE-A53A-4D1D-B186-1DDAB68414F2}" presName="parentLin" presStyleCnt="0"/>
      <dgm:spPr/>
    </dgm:pt>
    <dgm:pt modelId="{DBFDF993-0DB8-4489-BB23-F0442E9D0D13}" type="pres">
      <dgm:prSet presAssocID="{F93227AE-A53A-4D1D-B186-1DDAB68414F2}" presName="parentLeftMargin" presStyleLbl="node1" presStyleIdx="0" presStyleCnt="3"/>
      <dgm:spPr/>
    </dgm:pt>
    <dgm:pt modelId="{8549C1BA-9DDE-490F-919A-41EDF6BA3BDA}" type="pres">
      <dgm:prSet presAssocID="{F93227AE-A53A-4D1D-B186-1DDAB68414F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6CC7297-D0C2-4748-A5A8-00AA1FD8CDED}" type="pres">
      <dgm:prSet presAssocID="{F93227AE-A53A-4D1D-B186-1DDAB68414F2}" presName="negativeSpace" presStyleCnt="0"/>
      <dgm:spPr/>
    </dgm:pt>
    <dgm:pt modelId="{C14C0CE5-BC51-495C-911C-476C61389531}" type="pres">
      <dgm:prSet presAssocID="{F93227AE-A53A-4D1D-B186-1DDAB68414F2}" presName="childText" presStyleLbl="conFgAcc1" presStyleIdx="0" presStyleCnt="3">
        <dgm:presLayoutVars>
          <dgm:bulletEnabled val="1"/>
        </dgm:presLayoutVars>
      </dgm:prSet>
      <dgm:spPr/>
    </dgm:pt>
    <dgm:pt modelId="{B7B2F95E-0EA8-4151-8B3D-44E0E9DCB4D8}" type="pres">
      <dgm:prSet presAssocID="{2F71DA98-6996-4668-ACD5-A45B438CF928}" presName="spaceBetweenRectangles" presStyleCnt="0"/>
      <dgm:spPr/>
    </dgm:pt>
    <dgm:pt modelId="{11C00DEE-EAF3-44A9-8A23-66C572EA21C9}" type="pres">
      <dgm:prSet presAssocID="{03220190-60BB-417C-8E97-7AEDE872ED64}" presName="parentLin" presStyleCnt="0"/>
      <dgm:spPr/>
    </dgm:pt>
    <dgm:pt modelId="{E0F8FBD3-1A37-4D8B-B21D-0A2915FD27DE}" type="pres">
      <dgm:prSet presAssocID="{03220190-60BB-417C-8E97-7AEDE872ED64}" presName="parentLeftMargin" presStyleLbl="node1" presStyleIdx="0" presStyleCnt="3"/>
      <dgm:spPr/>
    </dgm:pt>
    <dgm:pt modelId="{E1CBE997-8DCE-46BD-9CA4-0B527C67F190}" type="pres">
      <dgm:prSet presAssocID="{03220190-60BB-417C-8E97-7AEDE872ED6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037EAD6-D6AF-4E68-9C9F-435596D219E9}" type="pres">
      <dgm:prSet presAssocID="{03220190-60BB-417C-8E97-7AEDE872ED64}" presName="negativeSpace" presStyleCnt="0"/>
      <dgm:spPr/>
    </dgm:pt>
    <dgm:pt modelId="{CD0F4C4E-C0DA-453E-AF6E-247CFF84B8AA}" type="pres">
      <dgm:prSet presAssocID="{03220190-60BB-417C-8E97-7AEDE872ED64}" presName="childText" presStyleLbl="conFgAcc1" presStyleIdx="1" presStyleCnt="3">
        <dgm:presLayoutVars>
          <dgm:bulletEnabled val="1"/>
        </dgm:presLayoutVars>
      </dgm:prSet>
      <dgm:spPr/>
    </dgm:pt>
    <dgm:pt modelId="{C63597A7-9BC1-40F5-AE25-3EB6E5170082}" type="pres">
      <dgm:prSet presAssocID="{68676F39-E0AA-48EB-BADE-C400FEB7B454}" presName="spaceBetweenRectangles" presStyleCnt="0"/>
      <dgm:spPr/>
    </dgm:pt>
    <dgm:pt modelId="{0370F055-5F7E-405E-8ECC-CD1369B09D0A}" type="pres">
      <dgm:prSet presAssocID="{1D366F33-E715-4CF0-96EA-22A7421B73D5}" presName="parentLin" presStyleCnt="0"/>
      <dgm:spPr/>
    </dgm:pt>
    <dgm:pt modelId="{3C84CC3B-6FDD-4E34-8A8B-6820B7DE608E}" type="pres">
      <dgm:prSet presAssocID="{1D366F33-E715-4CF0-96EA-22A7421B73D5}" presName="parentLeftMargin" presStyleLbl="node1" presStyleIdx="1" presStyleCnt="3"/>
      <dgm:spPr/>
    </dgm:pt>
    <dgm:pt modelId="{73F5E5B5-D887-4B71-A935-E9A06B0FED9E}" type="pres">
      <dgm:prSet presAssocID="{1D366F33-E715-4CF0-96EA-22A7421B73D5}" presName="parentText" presStyleLbl="node1" presStyleIdx="2" presStyleCnt="3" custScaleX="142857">
        <dgm:presLayoutVars>
          <dgm:chMax val="0"/>
          <dgm:bulletEnabled val="1"/>
        </dgm:presLayoutVars>
      </dgm:prSet>
      <dgm:spPr/>
    </dgm:pt>
    <dgm:pt modelId="{4CFB83DB-D064-4925-A168-6AA0BBA85503}" type="pres">
      <dgm:prSet presAssocID="{1D366F33-E715-4CF0-96EA-22A7421B73D5}" presName="negativeSpace" presStyleCnt="0"/>
      <dgm:spPr/>
    </dgm:pt>
    <dgm:pt modelId="{E44BB8AA-7377-4564-B673-195B3D4B2083}" type="pres">
      <dgm:prSet presAssocID="{1D366F33-E715-4CF0-96EA-22A7421B73D5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F1F4B0A-C919-4DB6-BC2B-9224373AD2E4}" srcId="{6C7A021B-9FBE-4D73-A355-EAB6CD18C402}" destId="{F93227AE-A53A-4D1D-B186-1DDAB68414F2}" srcOrd="0" destOrd="0" parTransId="{200F887C-B940-4CE1-B840-CBC457EE1B3A}" sibTransId="{2F71DA98-6996-4668-ACD5-A45B438CF928}"/>
    <dgm:cxn modelId="{A98C7415-D802-408E-ACE8-A01F3C674C5E}" srcId="{03220190-60BB-417C-8E97-7AEDE872ED64}" destId="{5AE098D1-8D9D-48E0-B880-16A07F848396}" srcOrd="2" destOrd="0" parTransId="{E6510D14-9B6D-4476-84F1-9486FA6E5D7C}" sibTransId="{C86DA63A-E869-42F1-AFE9-94C708A438B1}"/>
    <dgm:cxn modelId="{EA35061A-26EF-49C4-B597-0DFB707961BD}" type="presOf" srcId="{671EE83E-43F4-4C05-846E-03FCC35F82E0}" destId="{CD0F4C4E-C0DA-453E-AF6E-247CFF84B8AA}" srcOrd="0" destOrd="1" presId="urn:microsoft.com/office/officeart/2005/8/layout/list1"/>
    <dgm:cxn modelId="{41078D33-6FE2-46B6-9556-B894C5A441E8}" srcId="{6C7A021B-9FBE-4D73-A355-EAB6CD18C402}" destId="{03220190-60BB-417C-8E97-7AEDE872ED64}" srcOrd="1" destOrd="0" parTransId="{114414D0-038E-4C2E-ACD8-CBC5F6169D70}" sibTransId="{68676F39-E0AA-48EB-BADE-C400FEB7B454}"/>
    <dgm:cxn modelId="{FD852638-EE77-409C-B220-64AAAA89802A}" type="presOf" srcId="{1D366F33-E715-4CF0-96EA-22A7421B73D5}" destId="{73F5E5B5-D887-4B71-A935-E9A06B0FED9E}" srcOrd="1" destOrd="0" presId="urn:microsoft.com/office/officeart/2005/8/layout/list1"/>
    <dgm:cxn modelId="{ABF3DB71-408A-480D-8DE3-1C5FB8705EAC}" type="presOf" srcId="{1D366F33-E715-4CF0-96EA-22A7421B73D5}" destId="{3C84CC3B-6FDD-4E34-8A8B-6820B7DE608E}" srcOrd="0" destOrd="0" presId="urn:microsoft.com/office/officeart/2005/8/layout/list1"/>
    <dgm:cxn modelId="{B93BC372-2459-4251-AE57-97178A08C4D0}" type="presOf" srcId="{5AE098D1-8D9D-48E0-B880-16A07F848396}" destId="{CD0F4C4E-C0DA-453E-AF6E-247CFF84B8AA}" srcOrd="0" destOrd="2" presId="urn:microsoft.com/office/officeart/2005/8/layout/list1"/>
    <dgm:cxn modelId="{BC457088-619F-4260-9E2C-FE9431B37EE7}" srcId="{6C7A021B-9FBE-4D73-A355-EAB6CD18C402}" destId="{1D366F33-E715-4CF0-96EA-22A7421B73D5}" srcOrd="2" destOrd="0" parTransId="{BBECB1BA-0CA1-4216-97D2-49FA6165529F}" sibTransId="{C3DE0887-BA32-4E0B-9D37-C61A2D322D01}"/>
    <dgm:cxn modelId="{7A4A668D-C12A-4E59-96D5-5EB2F42804E9}" type="presOf" srcId="{03220190-60BB-417C-8E97-7AEDE872ED64}" destId="{E1CBE997-8DCE-46BD-9CA4-0B527C67F190}" srcOrd="1" destOrd="0" presId="urn:microsoft.com/office/officeart/2005/8/layout/list1"/>
    <dgm:cxn modelId="{B1294698-6FFA-47C1-9E13-B286960D0A86}" srcId="{03220190-60BB-417C-8E97-7AEDE872ED64}" destId="{6CEF2B8D-BA37-472E-9A41-90DE603F8264}" srcOrd="0" destOrd="0" parTransId="{EE99F667-21E3-4AF7-9ED2-76C567B14208}" sibTransId="{FB924CEF-0C30-473A-9053-10EC3B54C688}"/>
    <dgm:cxn modelId="{47BC33A4-9177-4FF1-A773-28E7A1EECA67}" type="presOf" srcId="{03220190-60BB-417C-8E97-7AEDE872ED64}" destId="{E0F8FBD3-1A37-4D8B-B21D-0A2915FD27DE}" srcOrd="0" destOrd="0" presId="urn:microsoft.com/office/officeart/2005/8/layout/list1"/>
    <dgm:cxn modelId="{E6CE8AAA-8236-4BC9-96A8-6FB69D8B9A0B}" type="presOf" srcId="{F93227AE-A53A-4D1D-B186-1DDAB68414F2}" destId="{DBFDF993-0DB8-4489-BB23-F0442E9D0D13}" srcOrd="0" destOrd="0" presId="urn:microsoft.com/office/officeart/2005/8/layout/list1"/>
    <dgm:cxn modelId="{7C7AC1C6-9109-449D-9E61-339112A55750}" type="presOf" srcId="{6C7A021B-9FBE-4D73-A355-EAB6CD18C402}" destId="{E9025B34-9639-4E17-9A79-3F224E0BD5AE}" srcOrd="0" destOrd="0" presId="urn:microsoft.com/office/officeart/2005/8/layout/list1"/>
    <dgm:cxn modelId="{21EC20DD-3FEC-4C0E-9CA8-615D0A08A28D}" srcId="{03220190-60BB-417C-8E97-7AEDE872ED64}" destId="{671EE83E-43F4-4C05-846E-03FCC35F82E0}" srcOrd="1" destOrd="0" parTransId="{D479270D-4AA1-4CD4-BF05-20F5518E50A4}" sibTransId="{D1039DBA-A241-44F9-8CEE-148FCDC50E04}"/>
    <dgm:cxn modelId="{786D30F5-EF60-4ECE-B211-9A9EACF11500}" type="presOf" srcId="{6CEF2B8D-BA37-472E-9A41-90DE603F8264}" destId="{CD0F4C4E-C0DA-453E-AF6E-247CFF84B8AA}" srcOrd="0" destOrd="0" presId="urn:microsoft.com/office/officeart/2005/8/layout/list1"/>
    <dgm:cxn modelId="{064D93FF-1E8C-4B04-84D5-CD8AC518D7B7}" type="presOf" srcId="{F93227AE-A53A-4D1D-B186-1DDAB68414F2}" destId="{8549C1BA-9DDE-490F-919A-41EDF6BA3BDA}" srcOrd="1" destOrd="0" presId="urn:microsoft.com/office/officeart/2005/8/layout/list1"/>
    <dgm:cxn modelId="{965B3131-47C7-44A9-AE88-D281BE6932E0}" type="presParOf" srcId="{E9025B34-9639-4E17-9A79-3F224E0BD5AE}" destId="{AD9917DD-29A2-4FC9-9D1D-E222F4142AD5}" srcOrd="0" destOrd="0" presId="urn:microsoft.com/office/officeart/2005/8/layout/list1"/>
    <dgm:cxn modelId="{ED36AB3C-8BC5-403B-80DE-EB876DE90C74}" type="presParOf" srcId="{AD9917DD-29A2-4FC9-9D1D-E222F4142AD5}" destId="{DBFDF993-0DB8-4489-BB23-F0442E9D0D13}" srcOrd="0" destOrd="0" presId="urn:microsoft.com/office/officeart/2005/8/layout/list1"/>
    <dgm:cxn modelId="{93E333E5-6F8C-431E-B1B0-A9711AA2F469}" type="presParOf" srcId="{AD9917DD-29A2-4FC9-9D1D-E222F4142AD5}" destId="{8549C1BA-9DDE-490F-919A-41EDF6BA3BDA}" srcOrd="1" destOrd="0" presId="urn:microsoft.com/office/officeart/2005/8/layout/list1"/>
    <dgm:cxn modelId="{66F0A8C1-75DD-4E18-AAE7-DB6056D8A2A9}" type="presParOf" srcId="{E9025B34-9639-4E17-9A79-3F224E0BD5AE}" destId="{96CC7297-D0C2-4748-A5A8-00AA1FD8CDED}" srcOrd="1" destOrd="0" presId="urn:microsoft.com/office/officeart/2005/8/layout/list1"/>
    <dgm:cxn modelId="{307CE76A-AD19-42E1-89F4-3DF2703D32C0}" type="presParOf" srcId="{E9025B34-9639-4E17-9A79-3F224E0BD5AE}" destId="{C14C0CE5-BC51-495C-911C-476C61389531}" srcOrd="2" destOrd="0" presId="urn:microsoft.com/office/officeart/2005/8/layout/list1"/>
    <dgm:cxn modelId="{662A2AE8-37FA-45BB-A14F-EB899184C562}" type="presParOf" srcId="{E9025B34-9639-4E17-9A79-3F224E0BD5AE}" destId="{B7B2F95E-0EA8-4151-8B3D-44E0E9DCB4D8}" srcOrd="3" destOrd="0" presId="urn:microsoft.com/office/officeart/2005/8/layout/list1"/>
    <dgm:cxn modelId="{FD72E4E6-FE44-4D84-AA9A-FFCC29C9249C}" type="presParOf" srcId="{E9025B34-9639-4E17-9A79-3F224E0BD5AE}" destId="{11C00DEE-EAF3-44A9-8A23-66C572EA21C9}" srcOrd="4" destOrd="0" presId="urn:microsoft.com/office/officeart/2005/8/layout/list1"/>
    <dgm:cxn modelId="{3705C9BD-8695-4408-B696-69593119B04A}" type="presParOf" srcId="{11C00DEE-EAF3-44A9-8A23-66C572EA21C9}" destId="{E0F8FBD3-1A37-4D8B-B21D-0A2915FD27DE}" srcOrd="0" destOrd="0" presId="urn:microsoft.com/office/officeart/2005/8/layout/list1"/>
    <dgm:cxn modelId="{2E071238-8E77-4EB1-9EDD-3B991FA35D0B}" type="presParOf" srcId="{11C00DEE-EAF3-44A9-8A23-66C572EA21C9}" destId="{E1CBE997-8DCE-46BD-9CA4-0B527C67F190}" srcOrd="1" destOrd="0" presId="urn:microsoft.com/office/officeart/2005/8/layout/list1"/>
    <dgm:cxn modelId="{0B0297B5-2D9D-42F1-A0AF-3FC9A49DCC3B}" type="presParOf" srcId="{E9025B34-9639-4E17-9A79-3F224E0BD5AE}" destId="{1037EAD6-D6AF-4E68-9C9F-435596D219E9}" srcOrd="5" destOrd="0" presId="urn:microsoft.com/office/officeart/2005/8/layout/list1"/>
    <dgm:cxn modelId="{370EF638-8447-42FD-8776-E864ACA6C81D}" type="presParOf" srcId="{E9025B34-9639-4E17-9A79-3F224E0BD5AE}" destId="{CD0F4C4E-C0DA-453E-AF6E-247CFF84B8AA}" srcOrd="6" destOrd="0" presId="urn:microsoft.com/office/officeart/2005/8/layout/list1"/>
    <dgm:cxn modelId="{BFF61C9F-C540-4EAF-A42A-28A2F48C0382}" type="presParOf" srcId="{E9025B34-9639-4E17-9A79-3F224E0BD5AE}" destId="{C63597A7-9BC1-40F5-AE25-3EB6E5170082}" srcOrd="7" destOrd="0" presId="urn:microsoft.com/office/officeart/2005/8/layout/list1"/>
    <dgm:cxn modelId="{A19B3FDF-7ABD-4B1E-A7D4-2D315EDC0516}" type="presParOf" srcId="{E9025B34-9639-4E17-9A79-3F224E0BD5AE}" destId="{0370F055-5F7E-405E-8ECC-CD1369B09D0A}" srcOrd="8" destOrd="0" presId="urn:microsoft.com/office/officeart/2005/8/layout/list1"/>
    <dgm:cxn modelId="{CDCA76B3-7F22-42C4-BFA9-3D8DB658E660}" type="presParOf" srcId="{0370F055-5F7E-405E-8ECC-CD1369B09D0A}" destId="{3C84CC3B-6FDD-4E34-8A8B-6820B7DE608E}" srcOrd="0" destOrd="0" presId="urn:microsoft.com/office/officeart/2005/8/layout/list1"/>
    <dgm:cxn modelId="{10C0772C-2423-4670-A054-94A2AE894CB5}" type="presParOf" srcId="{0370F055-5F7E-405E-8ECC-CD1369B09D0A}" destId="{73F5E5B5-D887-4B71-A935-E9A06B0FED9E}" srcOrd="1" destOrd="0" presId="urn:microsoft.com/office/officeart/2005/8/layout/list1"/>
    <dgm:cxn modelId="{18887689-5448-4D93-955B-0E7E5EA82347}" type="presParOf" srcId="{E9025B34-9639-4E17-9A79-3F224E0BD5AE}" destId="{4CFB83DB-D064-4925-A168-6AA0BBA85503}" srcOrd="9" destOrd="0" presId="urn:microsoft.com/office/officeart/2005/8/layout/list1"/>
    <dgm:cxn modelId="{9293461A-C7EF-4C9E-ACEB-A9D1166A8038}" type="presParOf" srcId="{E9025B34-9639-4E17-9A79-3F224E0BD5AE}" destId="{E44BB8AA-7377-4564-B673-195B3D4B208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6C0B257-3B65-4219-AA15-A080735738A1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417AC2B-A41A-4A54-A928-4B056F55E6DB}">
      <dgm:prSet/>
      <dgm:spPr/>
      <dgm:t>
        <a:bodyPr/>
        <a:lstStyle/>
        <a:p>
          <a:r>
            <a:rPr lang="en-US" b="1" i="0" baseline="0"/>
            <a:t>Bad Prompt:</a:t>
          </a:r>
          <a:r>
            <a:rPr lang="en-US" b="0" i="0" baseline="0"/>
            <a:t> “Write a report on marketing.”</a:t>
          </a:r>
          <a:endParaRPr lang="en-US"/>
        </a:p>
      </dgm:t>
    </dgm:pt>
    <dgm:pt modelId="{842185BA-2203-4B1D-AA03-BAE087BF2E1C}" type="parTrans" cxnId="{39119C3A-D1C5-4299-9194-11E55E133245}">
      <dgm:prSet/>
      <dgm:spPr/>
      <dgm:t>
        <a:bodyPr/>
        <a:lstStyle/>
        <a:p>
          <a:endParaRPr lang="en-US"/>
        </a:p>
      </dgm:t>
    </dgm:pt>
    <dgm:pt modelId="{F1A126E2-C9FC-4D4F-8861-76077BAE1528}" type="sibTrans" cxnId="{39119C3A-D1C5-4299-9194-11E55E133245}">
      <dgm:prSet/>
      <dgm:spPr/>
      <dgm:t>
        <a:bodyPr/>
        <a:lstStyle/>
        <a:p>
          <a:endParaRPr lang="en-US"/>
        </a:p>
      </dgm:t>
    </dgm:pt>
    <dgm:pt modelId="{C244E6EA-B146-447C-B76A-5AAC02B056A9}">
      <dgm:prSet/>
      <dgm:spPr/>
      <dgm:t>
        <a:bodyPr/>
        <a:lstStyle/>
        <a:p>
          <a:r>
            <a:rPr lang="en-US" b="1" i="0" baseline="0"/>
            <a:t>AI Output:</a:t>
          </a:r>
          <a:r>
            <a:rPr lang="en-US" b="0" i="0" baseline="0"/>
            <a:t> A generic, textbook-style paragraph.</a:t>
          </a:r>
          <a:endParaRPr lang="en-US"/>
        </a:p>
      </dgm:t>
    </dgm:pt>
    <dgm:pt modelId="{DD93D876-BA19-4525-8C6C-350D4C9B0C7E}" type="parTrans" cxnId="{922B9F09-B2E6-4E51-B586-81C7864A89B4}">
      <dgm:prSet/>
      <dgm:spPr/>
      <dgm:t>
        <a:bodyPr/>
        <a:lstStyle/>
        <a:p>
          <a:endParaRPr lang="en-US"/>
        </a:p>
      </dgm:t>
    </dgm:pt>
    <dgm:pt modelId="{66800E10-F92C-4B6C-940D-859C0F43081B}" type="sibTrans" cxnId="{922B9F09-B2E6-4E51-B586-81C7864A89B4}">
      <dgm:prSet/>
      <dgm:spPr/>
      <dgm:t>
        <a:bodyPr/>
        <a:lstStyle/>
        <a:p>
          <a:endParaRPr lang="en-US"/>
        </a:p>
      </dgm:t>
    </dgm:pt>
    <dgm:pt modelId="{3F8522E4-783D-4895-B309-985B4B9D1231}">
      <dgm:prSet/>
      <dgm:spPr/>
      <dgm:t>
        <a:bodyPr/>
        <a:lstStyle/>
        <a:p>
          <a:r>
            <a:rPr lang="en-US" b="1" i="0" baseline="0"/>
            <a:t>Fix It:</a:t>
          </a:r>
          <a:r>
            <a:rPr lang="en-US" b="0" i="0" baseline="0"/>
            <a:t> “Write a one-page summary on digital marketing trends in 2025 for small business owners, using a friendly but informative tone.”</a:t>
          </a:r>
          <a:endParaRPr lang="en-US"/>
        </a:p>
      </dgm:t>
    </dgm:pt>
    <dgm:pt modelId="{F57CA116-C9AB-4788-A525-0C35022BBD2D}" type="parTrans" cxnId="{98910B9B-EDB5-4D52-81E3-802670789116}">
      <dgm:prSet/>
      <dgm:spPr/>
      <dgm:t>
        <a:bodyPr/>
        <a:lstStyle/>
        <a:p>
          <a:endParaRPr lang="en-US"/>
        </a:p>
      </dgm:t>
    </dgm:pt>
    <dgm:pt modelId="{6D06CBDD-7956-44D8-8B22-93D16A784C59}" type="sibTrans" cxnId="{98910B9B-EDB5-4D52-81E3-802670789116}">
      <dgm:prSet/>
      <dgm:spPr/>
      <dgm:t>
        <a:bodyPr/>
        <a:lstStyle/>
        <a:p>
          <a:endParaRPr lang="en-US"/>
        </a:p>
      </dgm:t>
    </dgm:pt>
    <dgm:pt modelId="{31C2F958-65DD-435F-ADBF-546DB01B862A}" type="pres">
      <dgm:prSet presAssocID="{26C0B257-3B65-4219-AA15-A080735738A1}" presName="outerComposite" presStyleCnt="0">
        <dgm:presLayoutVars>
          <dgm:chMax val="5"/>
          <dgm:dir/>
          <dgm:resizeHandles val="exact"/>
        </dgm:presLayoutVars>
      </dgm:prSet>
      <dgm:spPr/>
    </dgm:pt>
    <dgm:pt modelId="{7E72BBBC-9DAF-46C3-A227-FE556CCE6113}" type="pres">
      <dgm:prSet presAssocID="{26C0B257-3B65-4219-AA15-A080735738A1}" presName="dummyMaxCanvas" presStyleCnt="0">
        <dgm:presLayoutVars/>
      </dgm:prSet>
      <dgm:spPr/>
    </dgm:pt>
    <dgm:pt modelId="{F5CE0DBE-5352-4342-AE07-B9887F8742E4}" type="pres">
      <dgm:prSet presAssocID="{26C0B257-3B65-4219-AA15-A080735738A1}" presName="ThreeNodes_1" presStyleLbl="node1" presStyleIdx="0" presStyleCnt="3">
        <dgm:presLayoutVars>
          <dgm:bulletEnabled val="1"/>
        </dgm:presLayoutVars>
      </dgm:prSet>
      <dgm:spPr/>
    </dgm:pt>
    <dgm:pt modelId="{38DE6087-D30E-4AEA-824F-062285F92770}" type="pres">
      <dgm:prSet presAssocID="{26C0B257-3B65-4219-AA15-A080735738A1}" presName="ThreeNodes_2" presStyleLbl="node1" presStyleIdx="1" presStyleCnt="3">
        <dgm:presLayoutVars>
          <dgm:bulletEnabled val="1"/>
        </dgm:presLayoutVars>
      </dgm:prSet>
      <dgm:spPr/>
    </dgm:pt>
    <dgm:pt modelId="{4C3622EE-8E41-4550-98B7-49686EC01E0E}" type="pres">
      <dgm:prSet presAssocID="{26C0B257-3B65-4219-AA15-A080735738A1}" presName="ThreeNodes_3" presStyleLbl="node1" presStyleIdx="2" presStyleCnt="3">
        <dgm:presLayoutVars>
          <dgm:bulletEnabled val="1"/>
        </dgm:presLayoutVars>
      </dgm:prSet>
      <dgm:spPr/>
    </dgm:pt>
    <dgm:pt modelId="{F15AFEB4-3C28-441B-ABD7-B885633BAB47}" type="pres">
      <dgm:prSet presAssocID="{26C0B257-3B65-4219-AA15-A080735738A1}" presName="ThreeConn_1-2" presStyleLbl="fgAccFollowNode1" presStyleIdx="0" presStyleCnt="2">
        <dgm:presLayoutVars>
          <dgm:bulletEnabled val="1"/>
        </dgm:presLayoutVars>
      </dgm:prSet>
      <dgm:spPr/>
    </dgm:pt>
    <dgm:pt modelId="{82A872D9-28CA-4884-98FA-92BDCCBDE1D5}" type="pres">
      <dgm:prSet presAssocID="{26C0B257-3B65-4219-AA15-A080735738A1}" presName="ThreeConn_2-3" presStyleLbl="fgAccFollowNode1" presStyleIdx="1" presStyleCnt="2">
        <dgm:presLayoutVars>
          <dgm:bulletEnabled val="1"/>
        </dgm:presLayoutVars>
      </dgm:prSet>
      <dgm:spPr/>
    </dgm:pt>
    <dgm:pt modelId="{2CE3F4D0-3CCD-4BB1-A4D7-E984DA72F47D}" type="pres">
      <dgm:prSet presAssocID="{26C0B257-3B65-4219-AA15-A080735738A1}" presName="ThreeNodes_1_text" presStyleLbl="node1" presStyleIdx="2" presStyleCnt="3">
        <dgm:presLayoutVars>
          <dgm:bulletEnabled val="1"/>
        </dgm:presLayoutVars>
      </dgm:prSet>
      <dgm:spPr/>
    </dgm:pt>
    <dgm:pt modelId="{0FB5869C-97C0-42A7-B13D-6FBA4CC8AFB8}" type="pres">
      <dgm:prSet presAssocID="{26C0B257-3B65-4219-AA15-A080735738A1}" presName="ThreeNodes_2_text" presStyleLbl="node1" presStyleIdx="2" presStyleCnt="3">
        <dgm:presLayoutVars>
          <dgm:bulletEnabled val="1"/>
        </dgm:presLayoutVars>
      </dgm:prSet>
      <dgm:spPr/>
    </dgm:pt>
    <dgm:pt modelId="{A9150FB2-952B-4D1C-B395-EF6B945A4043}" type="pres">
      <dgm:prSet presAssocID="{26C0B257-3B65-4219-AA15-A080735738A1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8D8A4C02-F2D8-499D-BD51-3E7786B40B1F}" type="presOf" srcId="{7417AC2B-A41A-4A54-A928-4B056F55E6DB}" destId="{2CE3F4D0-3CCD-4BB1-A4D7-E984DA72F47D}" srcOrd="1" destOrd="0" presId="urn:microsoft.com/office/officeart/2005/8/layout/vProcess5"/>
    <dgm:cxn modelId="{922B9F09-B2E6-4E51-B586-81C7864A89B4}" srcId="{26C0B257-3B65-4219-AA15-A080735738A1}" destId="{C244E6EA-B146-447C-B76A-5AAC02B056A9}" srcOrd="1" destOrd="0" parTransId="{DD93D876-BA19-4525-8C6C-350D4C9B0C7E}" sibTransId="{66800E10-F92C-4B6C-940D-859C0F43081B}"/>
    <dgm:cxn modelId="{39119C3A-D1C5-4299-9194-11E55E133245}" srcId="{26C0B257-3B65-4219-AA15-A080735738A1}" destId="{7417AC2B-A41A-4A54-A928-4B056F55E6DB}" srcOrd="0" destOrd="0" parTransId="{842185BA-2203-4B1D-AA03-BAE087BF2E1C}" sibTransId="{F1A126E2-C9FC-4D4F-8861-76077BAE1528}"/>
    <dgm:cxn modelId="{ABA25D63-4D9C-4302-A6C1-49551EF541E1}" type="presOf" srcId="{26C0B257-3B65-4219-AA15-A080735738A1}" destId="{31C2F958-65DD-435F-ADBF-546DB01B862A}" srcOrd="0" destOrd="0" presId="urn:microsoft.com/office/officeart/2005/8/layout/vProcess5"/>
    <dgm:cxn modelId="{0164ED44-62C4-4C44-AE39-45A4522B5424}" type="presOf" srcId="{F1A126E2-C9FC-4D4F-8861-76077BAE1528}" destId="{F15AFEB4-3C28-441B-ABD7-B885633BAB47}" srcOrd="0" destOrd="0" presId="urn:microsoft.com/office/officeart/2005/8/layout/vProcess5"/>
    <dgm:cxn modelId="{7DAD2172-7827-4D5D-B513-BDA1928FCA66}" type="presOf" srcId="{3F8522E4-783D-4895-B309-985B4B9D1231}" destId="{4C3622EE-8E41-4550-98B7-49686EC01E0E}" srcOrd="0" destOrd="0" presId="urn:microsoft.com/office/officeart/2005/8/layout/vProcess5"/>
    <dgm:cxn modelId="{98910B9B-EDB5-4D52-81E3-802670789116}" srcId="{26C0B257-3B65-4219-AA15-A080735738A1}" destId="{3F8522E4-783D-4895-B309-985B4B9D1231}" srcOrd="2" destOrd="0" parTransId="{F57CA116-C9AB-4788-A525-0C35022BBD2D}" sibTransId="{6D06CBDD-7956-44D8-8B22-93D16A784C59}"/>
    <dgm:cxn modelId="{DD618EA6-CD38-44B4-9E34-C9AC626FEA3B}" type="presOf" srcId="{66800E10-F92C-4B6C-940D-859C0F43081B}" destId="{82A872D9-28CA-4884-98FA-92BDCCBDE1D5}" srcOrd="0" destOrd="0" presId="urn:microsoft.com/office/officeart/2005/8/layout/vProcess5"/>
    <dgm:cxn modelId="{141082A8-A86B-4B72-A72B-503AC2C4C5E5}" type="presOf" srcId="{C244E6EA-B146-447C-B76A-5AAC02B056A9}" destId="{0FB5869C-97C0-42A7-B13D-6FBA4CC8AFB8}" srcOrd="1" destOrd="0" presId="urn:microsoft.com/office/officeart/2005/8/layout/vProcess5"/>
    <dgm:cxn modelId="{B06CDFDF-6A85-4C8F-9889-2E2DABE1C921}" type="presOf" srcId="{C244E6EA-B146-447C-B76A-5AAC02B056A9}" destId="{38DE6087-D30E-4AEA-824F-062285F92770}" srcOrd="0" destOrd="0" presId="urn:microsoft.com/office/officeart/2005/8/layout/vProcess5"/>
    <dgm:cxn modelId="{68FD4EEA-6559-42BD-8E99-C893905ABF0E}" type="presOf" srcId="{3F8522E4-783D-4895-B309-985B4B9D1231}" destId="{A9150FB2-952B-4D1C-B395-EF6B945A4043}" srcOrd="1" destOrd="0" presId="urn:microsoft.com/office/officeart/2005/8/layout/vProcess5"/>
    <dgm:cxn modelId="{F8369FF0-0C84-45A2-9583-556A4062B495}" type="presOf" srcId="{7417AC2B-A41A-4A54-A928-4B056F55E6DB}" destId="{F5CE0DBE-5352-4342-AE07-B9887F8742E4}" srcOrd="0" destOrd="0" presId="urn:microsoft.com/office/officeart/2005/8/layout/vProcess5"/>
    <dgm:cxn modelId="{1A5C8ED6-7455-4DAF-9C63-CE4DEE14B68C}" type="presParOf" srcId="{31C2F958-65DD-435F-ADBF-546DB01B862A}" destId="{7E72BBBC-9DAF-46C3-A227-FE556CCE6113}" srcOrd="0" destOrd="0" presId="urn:microsoft.com/office/officeart/2005/8/layout/vProcess5"/>
    <dgm:cxn modelId="{6AF97068-26B4-4D24-A1CC-7ECE9EE301E5}" type="presParOf" srcId="{31C2F958-65DD-435F-ADBF-546DB01B862A}" destId="{F5CE0DBE-5352-4342-AE07-B9887F8742E4}" srcOrd="1" destOrd="0" presId="urn:microsoft.com/office/officeart/2005/8/layout/vProcess5"/>
    <dgm:cxn modelId="{1B5720DB-0C2D-419B-9FDD-B6D5BE96E14A}" type="presParOf" srcId="{31C2F958-65DD-435F-ADBF-546DB01B862A}" destId="{38DE6087-D30E-4AEA-824F-062285F92770}" srcOrd="2" destOrd="0" presId="urn:microsoft.com/office/officeart/2005/8/layout/vProcess5"/>
    <dgm:cxn modelId="{72708093-3AC7-41D3-913C-7E7D24C6B7CC}" type="presParOf" srcId="{31C2F958-65DD-435F-ADBF-546DB01B862A}" destId="{4C3622EE-8E41-4550-98B7-49686EC01E0E}" srcOrd="3" destOrd="0" presId="urn:microsoft.com/office/officeart/2005/8/layout/vProcess5"/>
    <dgm:cxn modelId="{EFC0FE8B-38A2-4C83-8A22-9DC0860F7A07}" type="presParOf" srcId="{31C2F958-65DD-435F-ADBF-546DB01B862A}" destId="{F15AFEB4-3C28-441B-ABD7-B885633BAB47}" srcOrd="4" destOrd="0" presId="urn:microsoft.com/office/officeart/2005/8/layout/vProcess5"/>
    <dgm:cxn modelId="{F9FEF642-2BFE-46BC-A2A7-BBFEFCBF8758}" type="presParOf" srcId="{31C2F958-65DD-435F-ADBF-546DB01B862A}" destId="{82A872D9-28CA-4884-98FA-92BDCCBDE1D5}" srcOrd="5" destOrd="0" presId="urn:microsoft.com/office/officeart/2005/8/layout/vProcess5"/>
    <dgm:cxn modelId="{09A5B403-1068-4F7D-B894-8E1505BAAC4A}" type="presParOf" srcId="{31C2F958-65DD-435F-ADBF-546DB01B862A}" destId="{2CE3F4D0-3CCD-4BB1-A4D7-E984DA72F47D}" srcOrd="6" destOrd="0" presId="urn:microsoft.com/office/officeart/2005/8/layout/vProcess5"/>
    <dgm:cxn modelId="{1E7A8DF0-C8BB-4212-826E-452DB3A3F77F}" type="presParOf" srcId="{31C2F958-65DD-435F-ADBF-546DB01B862A}" destId="{0FB5869C-97C0-42A7-B13D-6FBA4CC8AFB8}" srcOrd="7" destOrd="0" presId="urn:microsoft.com/office/officeart/2005/8/layout/vProcess5"/>
    <dgm:cxn modelId="{F4F0D7E2-1E83-4C4F-8F71-E1A3F2DE7952}" type="presParOf" srcId="{31C2F958-65DD-435F-ADBF-546DB01B862A}" destId="{A9150FB2-952B-4D1C-B395-EF6B945A4043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625573-C980-4095-AB35-52DFF7B08705}">
      <dsp:nvSpPr>
        <dsp:cNvPr id="0" name=""/>
        <dsp:cNvSpPr/>
      </dsp:nvSpPr>
      <dsp:spPr>
        <a:xfrm>
          <a:off x="862" y="355790"/>
          <a:ext cx="3363112" cy="20178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Data Privacy is Paramount:</a:t>
          </a:r>
          <a:r>
            <a:rPr lang="en-GB" sz="1700" kern="1200" dirty="0"/>
            <a:t> Treat AI inputs like a public bulletin board. Once </a:t>
          </a:r>
          <a:r>
            <a:rPr lang="en-GB" sz="1700" b="1" kern="1200" dirty="0"/>
            <a:t>sensitive data</a:t>
          </a:r>
          <a:r>
            <a:rPr lang="en-GB" sz="1700" kern="1200" dirty="0"/>
            <a:t> is shared with external tools, you lose control over its storage and use.</a:t>
          </a:r>
          <a:endParaRPr lang="en-US" sz="1700" kern="1200" dirty="0"/>
        </a:p>
      </dsp:txBody>
      <dsp:txXfrm>
        <a:off x="862" y="355790"/>
        <a:ext cx="3363112" cy="2017867"/>
      </dsp:txXfrm>
    </dsp:sp>
    <dsp:sp modelId="{1504A3C8-F283-4671-80B1-FD3CE578681D}">
      <dsp:nvSpPr>
        <dsp:cNvPr id="0" name=""/>
        <dsp:cNvSpPr/>
      </dsp:nvSpPr>
      <dsp:spPr>
        <a:xfrm>
          <a:off x="3700286" y="355790"/>
          <a:ext cx="3363112" cy="2017867"/>
        </a:xfrm>
        <a:prstGeom prst="rect">
          <a:avLst/>
        </a:prstGeom>
        <a:solidFill>
          <a:schemeClr val="accent4">
            <a:hueOff val="-2525370"/>
            <a:satOff val="9455"/>
            <a:lumOff val="13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/>
            <a:t>The Human in the Loop:</a:t>
          </a:r>
          <a:r>
            <a:rPr lang="en-GB" sz="1700" kern="1200"/>
            <a:t> AI is a powerful assistant, not a decision-maker. Oversight is crucial to counter </a:t>
          </a:r>
          <a:r>
            <a:rPr lang="en-GB" sz="1700" b="1" kern="1200"/>
            <a:t>automation errors</a:t>
          </a:r>
          <a:r>
            <a:rPr lang="en-GB" sz="1700" kern="1200"/>
            <a:t>, </a:t>
          </a:r>
          <a:r>
            <a:rPr lang="en-GB" sz="1700" b="1" kern="1200"/>
            <a:t>bias</a:t>
          </a:r>
          <a:r>
            <a:rPr lang="en-GB" sz="1700" kern="1200"/>
            <a:t>, and </a:t>
          </a:r>
          <a:r>
            <a:rPr lang="en-GB" sz="1700" b="1" kern="1200"/>
            <a:t>overreliance</a:t>
          </a:r>
          <a:r>
            <a:rPr lang="en-GB" sz="1700" kern="1200"/>
            <a:t>.</a:t>
          </a:r>
          <a:endParaRPr lang="en-US" sz="1700" kern="1200"/>
        </a:p>
      </dsp:txBody>
      <dsp:txXfrm>
        <a:off x="3700286" y="355790"/>
        <a:ext cx="3363112" cy="2017867"/>
      </dsp:txXfrm>
    </dsp:sp>
    <dsp:sp modelId="{0CB1409C-C9E4-4FF7-86D7-C52EF3AA9F15}">
      <dsp:nvSpPr>
        <dsp:cNvPr id="0" name=""/>
        <dsp:cNvSpPr/>
      </dsp:nvSpPr>
      <dsp:spPr>
        <a:xfrm>
          <a:off x="862" y="2709969"/>
          <a:ext cx="3363112" cy="2017867"/>
        </a:xfrm>
        <a:prstGeom prst="rect">
          <a:avLst/>
        </a:prstGeom>
        <a:solidFill>
          <a:schemeClr val="accent4">
            <a:hueOff val="-5050739"/>
            <a:satOff val="18909"/>
            <a:lumOff val="26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/>
            <a:t>Trust, But Verify:</a:t>
          </a:r>
          <a:r>
            <a:rPr lang="en-GB" sz="1700" kern="1200"/>
            <a:t> Always </a:t>
          </a:r>
          <a:r>
            <a:rPr lang="en-GB" sz="1700" b="1" kern="1200"/>
            <a:t>verify outputs</a:t>
          </a:r>
          <a:r>
            <a:rPr lang="en-GB" sz="1700" kern="1200"/>
            <a:t> and maintain a mindset of healthy skepticism to mitigate security risks (like AI-powered phishing).</a:t>
          </a:r>
          <a:endParaRPr lang="en-US" sz="1700" kern="1200"/>
        </a:p>
      </dsp:txBody>
      <dsp:txXfrm>
        <a:off x="862" y="2709969"/>
        <a:ext cx="3363112" cy="2017867"/>
      </dsp:txXfrm>
    </dsp:sp>
    <dsp:sp modelId="{D1482C40-E3E9-48BB-90A5-768D95B7F73F}">
      <dsp:nvSpPr>
        <dsp:cNvPr id="0" name=""/>
        <dsp:cNvSpPr/>
      </dsp:nvSpPr>
      <dsp:spPr>
        <a:xfrm>
          <a:off x="3700286" y="2709969"/>
          <a:ext cx="3363112" cy="2017867"/>
        </a:xfrm>
        <a:prstGeom prst="rect">
          <a:avLst/>
        </a:prstGeom>
        <a:solidFill>
          <a:schemeClr val="accent4">
            <a:hueOff val="-7576108"/>
            <a:satOff val="28364"/>
            <a:lumOff val="39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/>
            <a:t>Ethics Demand Accountability:</a:t>
          </a:r>
          <a:r>
            <a:rPr lang="en-GB" sz="1700" kern="1200"/>
            <a:t> The Cambridge Analytica case shows that ignoring </a:t>
          </a:r>
          <a:r>
            <a:rPr lang="en-GB" sz="1700" b="1" kern="1200"/>
            <a:t>informed consent</a:t>
          </a:r>
          <a:r>
            <a:rPr lang="en-GB" sz="1700" kern="1200"/>
            <a:t> and </a:t>
          </a:r>
          <a:r>
            <a:rPr lang="en-GB" sz="1700" b="1" kern="1200"/>
            <a:t>transparency</a:t>
          </a:r>
          <a:r>
            <a:rPr lang="en-GB" sz="1700" kern="1200"/>
            <a:t> can have massive real-world impacts.</a:t>
          </a:r>
          <a:endParaRPr lang="en-US" sz="17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300" b="1" kern="1200"/>
            <a:t>Mandate:</a:t>
          </a:r>
          <a:r>
            <a:rPr lang="en-GB" sz="1300" kern="1200"/>
            <a:t> </a:t>
          </a:r>
          <a:r>
            <a:rPr lang="en-GB" sz="1300" b="1" kern="1200"/>
            <a:t>Accountability never transfers</a:t>
          </a:r>
          <a:r>
            <a:rPr lang="en-GB" sz="1300" kern="1200"/>
            <a:t> to the machine; it rests with the user and the organization.</a:t>
          </a:r>
          <a:endParaRPr lang="en-US" sz="1300" kern="1200"/>
        </a:p>
      </dsp:txBody>
      <dsp:txXfrm>
        <a:off x="3700286" y="2709969"/>
        <a:ext cx="3363112" cy="2017867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60733D-FFE4-473F-9F01-83353251C7BE}">
      <dsp:nvSpPr>
        <dsp:cNvPr id="0" name=""/>
        <dsp:cNvSpPr/>
      </dsp:nvSpPr>
      <dsp:spPr>
        <a:xfrm>
          <a:off x="0" y="0"/>
          <a:ext cx="3446859" cy="367823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731" tIns="330200" rIns="268731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baseline="0"/>
            <a:t>Bad Prompt:</a:t>
          </a:r>
          <a:r>
            <a:rPr lang="en-US" sz="2200" b="0" i="0" kern="1200" baseline="0"/>
            <a:t> “Summarize this report, extract data, make a chart, and write a LinkedIn caption.”</a:t>
          </a:r>
          <a:endParaRPr lang="en-US" sz="2200" kern="1200"/>
        </a:p>
      </dsp:txBody>
      <dsp:txXfrm>
        <a:off x="0" y="1397730"/>
        <a:ext cx="3446859" cy="2206942"/>
      </dsp:txXfrm>
    </dsp:sp>
    <dsp:sp modelId="{290ED9A0-3FB9-4D79-BFF9-16AB4C9FE5E2}">
      <dsp:nvSpPr>
        <dsp:cNvPr id="0" name=""/>
        <dsp:cNvSpPr/>
      </dsp:nvSpPr>
      <dsp:spPr>
        <a:xfrm>
          <a:off x="1171693" y="367823"/>
          <a:ext cx="1103471" cy="110347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31" tIns="12700" rIns="8603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333293" y="529423"/>
        <a:ext cx="780271" cy="780271"/>
      </dsp:txXfrm>
    </dsp:sp>
    <dsp:sp modelId="{DBF7F596-BED8-435F-A279-4912AC4AD1AC}">
      <dsp:nvSpPr>
        <dsp:cNvPr id="0" name=""/>
        <dsp:cNvSpPr/>
      </dsp:nvSpPr>
      <dsp:spPr>
        <a:xfrm>
          <a:off x="0" y="3678166"/>
          <a:ext cx="3446859" cy="72"/>
        </a:xfrm>
        <a:prstGeom prst="rect">
          <a:avLst/>
        </a:prstGeom>
        <a:solidFill>
          <a:schemeClr val="accent2">
            <a:hueOff val="181439"/>
            <a:satOff val="-2758"/>
            <a:lumOff val="2431"/>
            <a:alphaOff val="0"/>
          </a:schemeClr>
        </a:solidFill>
        <a:ln w="22225" cap="rnd" cmpd="sng" algn="ctr">
          <a:solidFill>
            <a:schemeClr val="accent2">
              <a:hueOff val="181439"/>
              <a:satOff val="-2758"/>
              <a:lumOff val="243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2D23CF-5AAB-4AFD-BF5E-29F50083AFE8}">
      <dsp:nvSpPr>
        <dsp:cNvPr id="0" name=""/>
        <dsp:cNvSpPr/>
      </dsp:nvSpPr>
      <dsp:spPr>
        <a:xfrm>
          <a:off x="3791545" y="0"/>
          <a:ext cx="3446859" cy="3678238"/>
        </a:xfrm>
        <a:prstGeom prst="rect">
          <a:avLst/>
        </a:prstGeom>
        <a:solidFill>
          <a:schemeClr val="accent2">
            <a:tint val="40000"/>
            <a:alpha val="90000"/>
            <a:hueOff val="662278"/>
            <a:satOff val="-6180"/>
            <a:lumOff val="499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662278"/>
              <a:satOff val="-6180"/>
              <a:lumOff val="4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731" tIns="330200" rIns="268731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baseline="0" dirty="0"/>
            <a:t>Result:</a:t>
          </a:r>
          <a:r>
            <a:rPr lang="en-US" sz="2200" b="0" i="0" kern="1200" baseline="0" dirty="0"/>
            <a:t> Messy or incomplete output.</a:t>
          </a:r>
          <a:endParaRPr lang="en-US" sz="2200" kern="1200" dirty="0"/>
        </a:p>
      </dsp:txBody>
      <dsp:txXfrm>
        <a:off x="3791545" y="1397730"/>
        <a:ext cx="3446859" cy="2206942"/>
      </dsp:txXfrm>
    </dsp:sp>
    <dsp:sp modelId="{8B34C931-F8FA-4761-B4CF-E603BB05B6D3}">
      <dsp:nvSpPr>
        <dsp:cNvPr id="0" name=""/>
        <dsp:cNvSpPr/>
      </dsp:nvSpPr>
      <dsp:spPr>
        <a:xfrm>
          <a:off x="4963239" y="367823"/>
          <a:ext cx="1103471" cy="1103471"/>
        </a:xfrm>
        <a:prstGeom prst="ellipse">
          <a:avLst/>
        </a:prstGeom>
        <a:solidFill>
          <a:schemeClr val="accent2">
            <a:hueOff val="362878"/>
            <a:satOff val="-5516"/>
            <a:lumOff val="4863"/>
            <a:alphaOff val="0"/>
          </a:schemeClr>
        </a:solidFill>
        <a:ln w="22225" cap="rnd" cmpd="sng" algn="ctr">
          <a:solidFill>
            <a:schemeClr val="accent2">
              <a:hueOff val="362878"/>
              <a:satOff val="-5516"/>
              <a:lumOff val="48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31" tIns="12700" rIns="8603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5124839" y="529423"/>
        <a:ext cx="780271" cy="780271"/>
      </dsp:txXfrm>
    </dsp:sp>
    <dsp:sp modelId="{2F6D1E2E-2CDC-464E-B2F6-9F0866EC92BF}">
      <dsp:nvSpPr>
        <dsp:cNvPr id="0" name=""/>
        <dsp:cNvSpPr/>
      </dsp:nvSpPr>
      <dsp:spPr>
        <a:xfrm>
          <a:off x="3791545" y="3678166"/>
          <a:ext cx="3446859" cy="72"/>
        </a:xfrm>
        <a:prstGeom prst="rect">
          <a:avLst/>
        </a:prstGeom>
        <a:solidFill>
          <a:schemeClr val="accent2">
            <a:hueOff val="544317"/>
            <a:satOff val="-8273"/>
            <a:lumOff val="7294"/>
            <a:alphaOff val="0"/>
          </a:schemeClr>
        </a:solidFill>
        <a:ln w="22225" cap="rnd" cmpd="sng" algn="ctr">
          <a:solidFill>
            <a:schemeClr val="accent2">
              <a:hueOff val="544317"/>
              <a:satOff val="-8273"/>
              <a:lumOff val="7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1ED4AC-4C11-4D60-B8A6-E3596680BFC3}">
      <dsp:nvSpPr>
        <dsp:cNvPr id="0" name=""/>
        <dsp:cNvSpPr/>
      </dsp:nvSpPr>
      <dsp:spPr>
        <a:xfrm>
          <a:off x="7583090" y="0"/>
          <a:ext cx="3446859" cy="3678238"/>
        </a:xfrm>
        <a:prstGeom prst="rect">
          <a:avLst/>
        </a:prstGeom>
        <a:solidFill>
          <a:schemeClr val="accent2">
            <a:tint val="40000"/>
            <a:alpha val="90000"/>
            <a:hueOff val="1324556"/>
            <a:satOff val="-12359"/>
            <a:lumOff val="999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1324556"/>
              <a:satOff val="-12359"/>
              <a:lumOff val="9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731" tIns="330200" rIns="268731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baseline="0" dirty="0"/>
            <a:t>Fix It:</a:t>
          </a:r>
          <a:r>
            <a:rPr lang="en-US" sz="2200" b="0" i="0" kern="1200" baseline="0" dirty="0"/>
            <a:t> Break it down →</a:t>
          </a:r>
          <a:br>
            <a:rPr lang="en-US" sz="2200" b="0" i="0" kern="1200" baseline="0" dirty="0"/>
          </a:br>
          <a:r>
            <a:rPr lang="en-US" sz="2200" b="0" i="0" kern="1200" baseline="0" dirty="0"/>
            <a:t>Summarize report</a:t>
          </a:r>
          <a:br>
            <a:rPr lang="en-US" sz="2200" b="0" i="0" kern="1200" baseline="0" dirty="0"/>
          </a:br>
          <a:r>
            <a:rPr lang="en-US" sz="2200" b="0" i="0" kern="1200" baseline="0" dirty="0"/>
            <a:t>Extract data</a:t>
          </a:r>
          <a:br>
            <a:rPr lang="en-US" sz="2200" b="0" i="0" kern="1200" baseline="0" dirty="0"/>
          </a:br>
          <a:r>
            <a:rPr lang="en-US" sz="2200" b="0" i="0" kern="1200" baseline="0" dirty="0"/>
            <a:t>Create chart</a:t>
          </a:r>
          <a:br>
            <a:rPr lang="en-US" sz="2200" b="0" i="0" kern="1200" baseline="0" dirty="0"/>
          </a:br>
          <a:r>
            <a:rPr lang="en-US" sz="2200" b="0" i="0" kern="1200" baseline="0" dirty="0"/>
            <a:t>Write caption</a:t>
          </a:r>
        </a:p>
      </dsp:txBody>
      <dsp:txXfrm>
        <a:off x="7583090" y="1397730"/>
        <a:ext cx="3446859" cy="2206942"/>
      </dsp:txXfrm>
    </dsp:sp>
    <dsp:sp modelId="{4621DA5B-E82F-47D3-871A-966E0F828414}">
      <dsp:nvSpPr>
        <dsp:cNvPr id="0" name=""/>
        <dsp:cNvSpPr/>
      </dsp:nvSpPr>
      <dsp:spPr>
        <a:xfrm>
          <a:off x="8754784" y="367823"/>
          <a:ext cx="1103471" cy="1103471"/>
        </a:xfrm>
        <a:prstGeom prst="ellipse">
          <a:avLst/>
        </a:prstGeom>
        <a:solidFill>
          <a:schemeClr val="accent2">
            <a:hueOff val="725756"/>
            <a:satOff val="-11031"/>
            <a:lumOff val="9726"/>
            <a:alphaOff val="0"/>
          </a:schemeClr>
        </a:solidFill>
        <a:ln w="22225" cap="rnd" cmpd="sng" algn="ctr">
          <a:solidFill>
            <a:schemeClr val="accent2">
              <a:hueOff val="725756"/>
              <a:satOff val="-11031"/>
              <a:lumOff val="97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31" tIns="12700" rIns="8603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916384" y="529423"/>
        <a:ext cx="780271" cy="780271"/>
      </dsp:txXfrm>
    </dsp:sp>
    <dsp:sp modelId="{B5A9643F-EF52-491B-998B-9FB6556815B3}">
      <dsp:nvSpPr>
        <dsp:cNvPr id="0" name=""/>
        <dsp:cNvSpPr/>
      </dsp:nvSpPr>
      <dsp:spPr>
        <a:xfrm>
          <a:off x="7583090" y="3678166"/>
          <a:ext cx="3446859" cy="72"/>
        </a:xfrm>
        <a:prstGeom prst="rect">
          <a:avLst/>
        </a:prstGeom>
        <a:solidFill>
          <a:schemeClr val="accent2">
            <a:hueOff val="907195"/>
            <a:satOff val="-13789"/>
            <a:lumOff val="12157"/>
            <a:alphaOff val="0"/>
          </a:schemeClr>
        </a:solidFill>
        <a:ln w="22225" cap="rnd" cmpd="sng" algn="ctr">
          <a:solidFill>
            <a:schemeClr val="accent2">
              <a:hueOff val="907195"/>
              <a:satOff val="-13789"/>
              <a:lumOff val="121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B61721-86BC-4760-BAB4-F975B1214078}">
      <dsp:nvSpPr>
        <dsp:cNvPr id="0" name=""/>
        <dsp:cNvSpPr/>
      </dsp:nvSpPr>
      <dsp:spPr>
        <a:xfrm>
          <a:off x="1346" y="89198"/>
          <a:ext cx="4725967" cy="30009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BB320E-133A-4AA1-AC8C-43F2E00E56F3}">
      <dsp:nvSpPr>
        <dsp:cNvPr id="0" name=""/>
        <dsp:cNvSpPr/>
      </dsp:nvSpPr>
      <dsp:spPr>
        <a:xfrm>
          <a:off x="526453" y="588050"/>
          <a:ext cx="4725967" cy="30009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kern="1200"/>
            <a:t>Bad Example:</a:t>
          </a:r>
          <a:r>
            <a:rPr lang="en-GB" sz="2800" kern="1200"/>
            <a:t> “Write an email to my Saturday client about a delay.”</a:t>
          </a:r>
          <a:endParaRPr lang="en-US" sz="2800" kern="1200"/>
        </a:p>
      </dsp:txBody>
      <dsp:txXfrm>
        <a:off x="614349" y="675946"/>
        <a:ext cx="4550175" cy="2825197"/>
      </dsp:txXfrm>
    </dsp:sp>
    <dsp:sp modelId="{088CCCE0-4BED-4CE1-B664-923AAE763431}">
      <dsp:nvSpPr>
        <dsp:cNvPr id="0" name=""/>
        <dsp:cNvSpPr/>
      </dsp:nvSpPr>
      <dsp:spPr>
        <a:xfrm>
          <a:off x="5777528" y="89198"/>
          <a:ext cx="4725967" cy="30009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4CCD84-2C9B-4C5B-882A-BAAE5B190D76}">
      <dsp:nvSpPr>
        <dsp:cNvPr id="0" name=""/>
        <dsp:cNvSpPr/>
      </dsp:nvSpPr>
      <dsp:spPr>
        <a:xfrm>
          <a:off x="6302636" y="588050"/>
          <a:ext cx="4725967" cy="30009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kern="1200"/>
            <a:t>Fix It:</a:t>
          </a:r>
          <a:br>
            <a:rPr lang="en-GB" sz="2800" kern="1200"/>
          </a:br>
          <a:r>
            <a:rPr lang="en-GB" sz="2800" kern="1200"/>
            <a:t>“Write an apologetic but confident email to a (specific client) waiting for a design deliverable. We’re delayed by three days due to supplier issues.”</a:t>
          </a:r>
          <a:endParaRPr lang="en-US" sz="2800" kern="1200"/>
        </a:p>
      </dsp:txBody>
      <dsp:txXfrm>
        <a:off x="6390532" y="675946"/>
        <a:ext cx="4550175" cy="28251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AAC36B-9216-42B9-9454-479EA94B9C42}">
      <dsp:nvSpPr>
        <dsp:cNvPr id="0" name=""/>
        <dsp:cNvSpPr/>
      </dsp:nvSpPr>
      <dsp:spPr>
        <a:xfrm>
          <a:off x="6409" y="67936"/>
          <a:ext cx="1458532" cy="14585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4D3E3A-159E-48E0-A22E-AE4296B29343}">
      <dsp:nvSpPr>
        <dsp:cNvPr id="0" name=""/>
        <dsp:cNvSpPr/>
      </dsp:nvSpPr>
      <dsp:spPr>
        <a:xfrm>
          <a:off x="312701" y="374227"/>
          <a:ext cx="845948" cy="84594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186D90-4C64-4927-83DF-A3AAD993B97F}">
      <dsp:nvSpPr>
        <dsp:cNvPr id="0" name=""/>
        <dsp:cNvSpPr/>
      </dsp:nvSpPr>
      <dsp:spPr>
        <a:xfrm>
          <a:off x="1777484" y="67936"/>
          <a:ext cx="3437969" cy="1458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b="1" kern="1200"/>
            <a:t>Understand the basics of effective prompts</a:t>
          </a:r>
          <a:r>
            <a:rPr lang="en-AU" sz="2200" kern="1200"/>
            <a:t> — how clarity, context, instruction, and format shape AI outputs.</a:t>
          </a:r>
          <a:endParaRPr lang="en-US" sz="2200" kern="1200"/>
        </a:p>
      </dsp:txBody>
      <dsp:txXfrm>
        <a:off x="1777484" y="67936"/>
        <a:ext cx="3437969" cy="1458532"/>
      </dsp:txXfrm>
    </dsp:sp>
    <dsp:sp modelId="{05EFF9A6-BF3F-4F0F-8742-1C79890CB100}">
      <dsp:nvSpPr>
        <dsp:cNvPr id="0" name=""/>
        <dsp:cNvSpPr/>
      </dsp:nvSpPr>
      <dsp:spPr>
        <a:xfrm>
          <a:off x="5814495" y="67936"/>
          <a:ext cx="1458532" cy="145853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CEFCDA-2FF9-4A67-989F-8773965068C3}">
      <dsp:nvSpPr>
        <dsp:cNvPr id="0" name=""/>
        <dsp:cNvSpPr/>
      </dsp:nvSpPr>
      <dsp:spPr>
        <a:xfrm>
          <a:off x="6120786" y="374227"/>
          <a:ext cx="845948" cy="84594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DC15C9-8BBE-42C4-8184-E11F44813779}">
      <dsp:nvSpPr>
        <dsp:cNvPr id="0" name=""/>
        <dsp:cNvSpPr/>
      </dsp:nvSpPr>
      <dsp:spPr>
        <a:xfrm>
          <a:off x="7585570" y="67936"/>
          <a:ext cx="3437969" cy="1458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b="1" kern="1200"/>
            <a:t>Learn strategies for better prompts</a:t>
          </a:r>
          <a:r>
            <a:rPr lang="en-AU" sz="2200" kern="1200"/>
            <a:t> — including role prompting, step-by-step reasoning, and iterative refinement.</a:t>
          </a:r>
          <a:endParaRPr lang="en-US" sz="2200" kern="1200"/>
        </a:p>
      </dsp:txBody>
      <dsp:txXfrm>
        <a:off x="7585570" y="67936"/>
        <a:ext cx="3437969" cy="1458532"/>
      </dsp:txXfrm>
    </dsp:sp>
    <dsp:sp modelId="{8329FF58-4423-4792-B4D8-508542876422}">
      <dsp:nvSpPr>
        <dsp:cNvPr id="0" name=""/>
        <dsp:cNvSpPr/>
      </dsp:nvSpPr>
      <dsp:spPr>
        <a:xfrm>
          <a:off x="6409" y="2151769"/>
          <a:ext cx="1458532" cy="14585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C399EA-31C9-4285-B8AD-7FB23007BF03}">
      <dsp:nvSpPr>
        <dsp:cNvPr id="0" name=""/>
        <dsp:cNvSpPr/>
      </dsp:nvSpPr>
      <dsp:spPr>
        <a:xfrm>
          <a:off x="312701" y="2458061"/>
          <a:ext cx="845948" cy="84594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B50D0D-EFA9-4148-A176-FAAE06EA0487}">
      <dsp:nvSpPr>
        <dsp:cNvPr id="0" name=""/>
        <dsp:cNvSpPr/>
      </dsp:nvSpPr>
      <dsp:spPr>
        <a:xfrm>
          <a:off x="1777484" y="2151769"/>
          <a:ext cx="3437969" cy="1458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b="1" kern="1200"/>
            <a:t>Recognize common prompt mistakes</a:t>
          </a:r>
          <a:r>
            <a:rPr lang="en-AU" sz="2200" kern="1200"/>
            <a:t> and how to avoid them.</a:t>
          </a:r>
          <a:endParaRPr lang="en-US" sz="2200" kern="1200"/>
        </a:p>
      </dsp:txBody>
      <dsp:txXfrm>
        <a:off x="1777484" y="2151769"/>
        <a:ext cx="3437969" cy="1458532"/>
      </dsp:txXfrm>
    </dsp:sp>
    <dsp:sp modelId="{2D0B197B-2A77-405A-A1F9-A5EE13FAF11E}">
      <dsp:nvSpPr>
        <dsp:cNvPr id="0" name=""/>
        <dsp:cNvSpPr/>
      </dsp:nvSpPr>
      <dsp:spPr>
        <a:xfrm>
          <a:off x="5814495" y="2151769"/>
          <a:ext cx="1458532" cy="145853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DBDD6D-72BC-4AC7-B9FE-317C2FF29391}">
      <dsp:nvSpPr>
        <dsp:cNvPr id="0" name=""/>
        <dsp:cNvSpPr/>
      </dsp:nvSpPr>
      <dsp:spPr>
        <a:xfrm>
          <a:off x="6120786" y="2458061"/>
          <a:ext cx="845948" cy="84594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AB3FF7-7EC2-4F7B-9739-8CAEFB4BDAA5}">
      <dsp:nvSpPr>
        <dsp:cNvPr id="0" name=""/>
        <dsp:cNvSpPr/>
      </dsp:nvSpPr>
      <dsp:spPr>
        <a:xfrm>
          <a:off x="7585570" y="2151769"/>
          <a:ext cx="3437969" cy="1458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b="1" kern="1200"/>
            <a:t>Build a practical prompt library</a:t>
          </a:r>
          <a:r>
            <a:rPr lang="en-AU" sz="2200" kern="1200"/>
            <a:t> that you can reuse in your workplace.</a:t>
          </a:r>
          <a:endParaRPr lang="en-US" sz="2200" kern="1200"/>
        </a:p>
      </dsp:txBody>
      <dsp:txXfrm>
        <a:off x="7585570" y="2151769"/>
        <a:ext cx="3437969" cy="14585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3FC72D-366E-4B94-A5B0-10DFED232B28}">
      <dsp:nvSpPr>
        <dsp:cNvPr id="0" name=""/>
        <dsp:cNvSpPr/>
      </dsp:nvSpPr>
      <dsp:spPr>
        <a:xfrm>
          <a:off x="0" y="115309"/>
          <a:ext cx="7012370" cy="100868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The Core Principle: Garbage In, Garbage Out:</a:t>
          </a:r>
          <a:r>
            <a:rPr lang="en-GB" sz="1900" kern="1200" dirty="0"/>
            <a:t> The quality of your AI output is determined by the clarity and detail of your input. </a:t>
          </a:r>
          <a:endParaRPr lang="en-US" sz="1900" kern="1200" dirty="0"/>
        </a:p>
      </dsp:txBody>
      <dsp:txXfrm>
        <a:off x="49240" y="164549"/>
        <a:ext cx="6913890" cy="910206"/>
      </dsp:txXfrm>
    </dsp:sp>
    <dsp:sp modelId="{ACD64EE3-5976-41CB-AAAB-71D62E8AA893}">
      <dsp:nvSpPr>
        <dsp:cNvPr id="0" name=""/>
        <dsp:cNvSpPr/>
      </dsp:nvSpPr>
      <dsp:spPr>
        <a:xfrm>
          <a:off x="0" y="1178715"/>
          <a:ext cx="7012370" cy="1008686"/>
        </a:xfrm>
        <a:prstGeom prst="roundRect">
          <a:avLst/>
        </a:prstGeom>
        <a:solidFill>
          <a:schemeClr val="accent2">
            <a:hueOff val="226799"/>
            <a:satOff val="-3447"/>
            <a:lumOff val="3039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/>
            <a:t>Prompting as Communication:</a:t>
          </a:r>
          <a:r>
            <a:rPr lang="en-GB" sz="1900" kern="1200"/>
            <a:t> Think of a prompt as providing precise directions; vague requests lead to vague, useless results.</a:t>
          </a:r>
          <a:endParaRPr lang="en-US" sz="1900" kern="1200"/>
        </a:p>
      </dsp:txBody>
      <dsp:txXfrm>
        <a:off x="49240" y="1227955"/>
        <a:ext cx="6913890" cy="910206"/>
      </dsp:txXfrm>
    </dsp:sp>
    <dsp:sp modelId="{9C5554EB-5772-45B0-9F73-351AA4214607}">
      <dsp:nvSpPr>
        <dsp:cNvPr id="0" name=""/>
        <dsp:cNvSpPr/>
      </dsp:nvSpPr>
      <dsp:spPr>
        <a:xfrm>
          <a:off x="0" y="2242121"/>
          <a:ext cx="7012370" cy="1008686"/>
        </a:xfrm>
        <a:prstGeom prst="roundRect">
          <a:avLst/>
        </a:prstGeom>
        <a:solidFill>
          <a:schemeClr val="accent2">
            <a:hueOff val="453597"/>
            <a:satOff val="-6894"/>
            <a:lumOff val="607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Goal:</a:t>
          </a:r>
          <a:r>
            <a:rPr lang="en-GB" sz="1900" kern="1200" dirty="0"/>
            <a:t> To use a well-designed prompt to </a:t>
          </a:r>
          <a:r>
            <a:rPr lang="en-GB" sz="1900" b="1" kern="1200" dirty="0"/>
            <a:t>guide the AI</a:t>
          </a:r>
          <a:r>
            <a:rPr lang="en-GB" sz="1900" kern="1200" dirty="0"/>
            <a:t> toward the exact outcome needed (e.g., summarizing, drafting, </a:t>
          </a:r>
          <a:r>
            <a:rPr lang="en-GB" sz="1900" kern="1200" dirty="0" err="1"/>
            <a:t>analyzing</a:t>
          </a:r>
          <a:r>
            <a:rPr lang="en-GB" sz="1900" kern="1200" dirty="0"/>
            <a:t>).</a:t>
          </a:r>
          <a:endParaRPr lang="en-US" sz="1900" kern="1200" dirty="0"/>
        </a:p>
      </dsp:txBody>
      <dsp:txXfrm>
        <a:off x="49240" y="2291361"/>
        <a:ext cx="6913890" cy="910206"/>
      </dsp:txXfrm>
    </dsp:sp>
    <dsp:sp modelId="{23B9C825-29D3-49A6-8CEB-F82FF2750014}">
      <dsp:nvSpPr>
        <dsp:cNvPr id="0" name=""/>
        <dsp:cNvSpPr/>
      </dsp:nvSpPr>
      <dsp:spPr>
        <a:xfrm>
          <a:off x="0" y="3305528"/>
          <a:ext cx="7012370" cy="1008686"/>
        </a:xfrm>
        <a:prstGeom prst="roundRect">
          <a:avLst/>
        </a:prstGeom>
        <a:solidFill>
          <a:schemeClr val="accent2">
            <a:hueOff val="680396"/>
            <a:satOff val="-10342"/>
            <a:lumOff val="911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Key Focus:</a:t>
          </a:r>
          <a:r>
            <a:rPr lang="en-GB" sz="1900" kern="1200" dirty="0"/>
            <a:t> Prompt engineering is fundamentally a </a:t>
          </a:r>
          <a:r>
            <a:rPr lang="en-GB" sz="1900" b="1" kern="1200" dirty="0"/>
            <a:t>communication skill</a:t>
          </a:r>
          <a:r>
            <a:rPr lang="en-GB" sz="1900" kern="1200" dirty="0"/>
            <a:t>—it's about asking precisely and collaborating effectively.</a:t>
          </a:r>
          <a:endParaRPr lang="en-US" sz="1900" kern="1200" dirty="0"/>
        </a:p>
      </dsp:txBody>
      <dsp:txXfrm>
        <a:off x="49240" y="3354768"/>
        <a:ext cx="6913890" cy="910206"/>
      </dsp:txXfrm>
    </dsp:sp>
    <dsp:sp modelId="{B015E4DE-DA87-446C-B948-08FEADC0E8FA}">
      <dsp:nvSpPr>
        <dsp:cNvPr id="0" name=""/>
        <dsp:cNvSpPr/>
      </dsp:nvSpPr>
      <dsp:spPr>
        <a:xfrm>
          <a:off x="0" y="4368934"/>
          <a:ext cx="7012370" cy="1008686"/>
        </a:xfrm>
        <a:prstGeom prst="roundRect">
          <a:avLst/>
        </a:prstGeom>
        <a:solidFill>
          <a:schemeClr val="accent2">
            <a:hueOff val="907195"/>
            <a:satOff val="-13789"/>
            <a:lumOff val="1215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Clear prompt </a:t>
          </a:r>
          <a:r>
            <a:rPr lang="en-US" sz="1900" b="0" kern="1200" dirty="0"/>
            <a:t>will deliver a </a:t>
          </a:r>
          <a:r>
            <a:rPr lang="en-US" sz="1900" b="1" kern="1200" dirty="0"/>
            <a:t>precise </a:t>
          </a:r>
          <a:r>
            <a:rPr lang="en-US" sz="1900" kern="1200" dirty="0"/>
            <a:t>and </a:t>
          </a:r>
          <a:r>
            <a:rPr lang="en-US" sz="1900" b="1" kern="1200" dirty="0"/>
            <a:t>helpful </a:t>
          </a:r>
          <a:r>
            <a:rPr lang="en-US" sz="1900" kern="1200" dirty="0"/>
            <a:t>result</a:t>
          </a:r>
        </a:p>
      </dsp:txBody>
      <dsp:txXfrm>
        <a:off x="49240" y="4418174"/>
        <a:ext cx="6913890" cy="9102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DA553C-A5DF-455A-B1F7-CF9CD49D1207}">
      <dsp:nvSpPr>
        <dsp:cNvPr id="0" name=""/>
        <dsp:cNvSpPr/>
      </dsp:nvSpPr>
      <dsp:spPr>
        <a:xfrm>
          <a:off x="600668" y="135364"/>
          <a:ext cx="1449879" cy="144987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2082A7-5030-4453-9699-E0A53AD481E8}">
      <dsp:nvSpPr>
        <dsp:cNvPr id="0" name=""/>
        <dsp:cNvSpPr/>
      </dsp:nvSpPr>
      <dsp:spPr>
        <a:xfrm>
          <a:off x="909658" y="444354"/>
          <a:ext cx="831897" cy="8318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6BF078-E29A-46A1-A938-4F4C2B796618}">
      <dsp:nvSpPr>
        <dsp:cNvPr id="0" name=""/>
        <dsp:cNvSpPr/>
      </dsp:nvSpPr>
      <dsp:spPr>
        <a:xfrm>
          <a:off x="137182" y="2036845"/>
          <a:ext cx="2376850" cy="1506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1" kern="1200" dirty="0"/>
            <a:t>Rule #1: Don't be shady.</a:t>
          </a:r>
          <a:r>
            <a:rPr lang="en-GB" sz="1600" kern="1200" dirty="0"/>
            <a:t> Ambiguous prompts confuse the bot.</a:t>
          </a:r>
          <a:endParaRPr lang="en-US" sz="1600" kern="1200" dirty="0"/>
        </a:p>
      </dsp:txBody>
      <dsp:txXfrm>
        <a:off x="137182" y="2036845"/>
        <a:ext cx="2376850" cy="1506093"/>
      </dsp:txXfrm>
    </dsp:sp>
    <dsp:sp modelId="{DFE14B74-CBDD-4626-A49B-B6B858CE4E91}">
      <dsp:nvSpPr>
        <dsp:cNvPr id="0" name=""/>
        <dsp:cNvSpPr/>
      </dsp:nvSpPr>
      <dsp:spPr>
        <a:xfrm>
          <a:off x="3393468" y="135364"/>
          <a:ext cx="1449879" cy="144987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7277DB-DCDF-47DF-AE87-6374289BB4BE}">
      <dsp:nvSpPr>
        <dsp:cNvPr id="0" name=""/>
        <dsp:cNvSpPr/>
      </dsp:nvSpPr>
      <dsp:spPr>
        <a:xfrm>
          <a:off x="3702458" y="444354"/>
          <a:ext cx="831897" cy="8318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EB3FE2-7699-45B5-BC20-F1757D8062ED}">
      <dsp:nvSpPr>
        <dsp:cNvPr id="0" name=""/>
        <dsp:cNvSpPr/>
      </dsp:nvSpPr>
      <dsp:spPr>
        <a:xfrm>
          <a:off x="2929982" y="2036845"/>
          <a:ext cx="2376850" cy="1506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1" kern="1200" dirty="0"/>
            <a:t>Vague :</a:t>
          </a:r>
          <a:r>
            <a:rPr lang="en-GB" sz="1600" kern="1200" dirty="0"/>
            <a:t> "Write something about health.“ 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kern="1200" dirty="0"/>
            <a:t>(AI does not know what you want specifically)</a:t>
          </a:r>
          <a:endParaRPr lang="en-US" sz="1600" kern="1200" dirty="0"/>
        </a:p>
      </dsp:txBody>
      <dsp:txXfrm>
        <a:off x="2929982" y="2036845"/>
        <a:ext cx="2376850" cy="1506093"/>
      </dsp:txXfrm>
    </dsp:sp>
    <dsp:sp modelId="{5CEEFBE4-2A13-418E-9B4A-B1616035C2AB}">
      <dsp:nvSpPr>
        <dsp:cNvPr id="0" name=""/>
        <dsp:cNvSpPr/>
      </dsp:nvSpPr>
      <dsp:spPr>
        <a:xfrm>
          <a:off x="6186267" y="135364"/>
          <a:ext cx="1449879" cy="144987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B811DE-4B3B-47D2-A7E8-C4AFD83C2C18}">
      <dsp:nvSpPr>
        <dsp:cNvPr id="0" name=""/>
        <dsp:cNvSpPr/>
      </dsp:nvSpPr>
      <dsp:spPr>
        <a:xfrm>
          <a:off x="6495258" y="444354"/>
          <a:ext cx="831897" cy="83189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28B255-9B25-44A5-80A9-A8F6EC65CE62}">
      <dsp:nvSpPr>
        <dsp:cNvPr id="0" name=""/>
        <dsp:cNvSpPr/>
      </dsp:nvSpPr>
      <dsp:spPr>
        <a:xfrm>
          <a:off x="5722781" y="2036845"/>
          <a:ext cx="2376850" cy="1506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400" b="1" kern="1200" dirty="0"/>
            <a:t>Clear win:</a:t>
          </a:r>
          <a:r>
            <a:rPr lang="en-GB" sz="1400" kern="1200" dirty="0"/>
            <a:t> "Write a </a:t>
          </a:r>
          <a:r>
            <a:rPr lang="en-GB" sz="1400" b="1" kern="1200" dirty="0"/>
            <a:t>100-word summary</a:t>
          </a:r>
          <a:r>
            <a:rPr lang="en-GB" sz="1400" kern="1200" dirty="0"/>
            <a:t> about why office workers should work out, focusing on desk-sitting people."</a:t>
          </a:r>
          <a:endParaRPr lang="en-US" sz="1400" kern="1200" dirty="0"/>
        </a:p>
      </dsp:txBody>
      <dsp:txXfrm>
        <a:off x="5722781" y="2036845"/>
        <a:ext cx="2376850" cy="1506093"/>
      </dsp:txXfrm>
    </dsp:sp>
    <dsp:sp modelId="{B5104C10-34A9-492A-A39E-92363045A40C}">
      <dsp:nvSpPr>
        <dsp:cNvPr id="0" name=""/>
        <dsp:cNvSpPr/>
      </dsp:nvSpPr>
      <dsp:spPr>
        <a:xfrm>
          <a:off x="8979067" y="135364"/>
          <a:ext cx="1449879" cy="144987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75E91-F938-4AA4-BB2F-C565E9B5E377}">
      <dsp:nvSpPr>
        <dsp:cNvPr id="0" name=""/>
        <dsp:cNvSpPr/>
      </dsp:nvSpPr>
      <dsp:spPr>
        <a:xfrm>
          <a:off x="9288058" y="444354"/>
          <a:ext cx="831897" cy="83189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6F4E68-B282-437C-8C52-C5284E053F63}">
      <dsp:nvSpPr>
        <dsp:cNvPr id="0" name=""/>
        <dsp:cNvSpPr/>
      </dsp:nvSpPr>
      <dsp:spPr>
        <a:xfrm>
          <a:off x="8515581" y="2036845"/>
          <a:ext cx="2376850" cy="1506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kern="1200" dirty="0"/>
            <a:t>Gotta give it the </a:t>
          </a:r>
          <a:r>
            <a:rPr lang="en-GB" sz="1600" b="1" kern="1200" dirty="0"/>
            <a:t>topic, audience, and goal</a:t>
          </a:r>
          <a:r>
            <a:rPr lang="en-GB" sz="1600" kern="1200" dirty="0"/>
            <a:t>. Don't assume the AI knows your mind</a:t>
          </a:r>
          <a:endParaRPr lang="en-US" sz="1600" kern="1200" dirty="0"/>
        </a:p>
      </dsp:txBody>
      <dsp:txXfrm>
        <a:off x="8515581" y="2036845"/>
        <a:ext cx="2376850" cy="150609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C84B73-1264-42A7-8958-5A9CD9CFC726}">
      <dsp:nvSpPr>
        <dsp:cNvPr id="0" name=""/>
        <dsp:cNvSpPr/>
      </dsp:nvSpPr>
      <dsp:spPr>
        <a:xfrm>
          <a:off x="0" y="0"/>
          <a:ext cx="9036231" cy="90196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700" kern="1200"/>
            <a:t>The AI knows nothing about your specific request. Zero.</a:t>
          </a:r>
          <a:endParaRPr lang="en-US" sz="1700" kern="1200"/>
        </a:p>
      </dsp:txBody>
      <dsp:txXfrm>
        <a:off x="26418" y="26418"/>
        <a:ext cx="7986726" cy="849127"/>
      </dsp:txXfrm>
    </dsp:sp>
    <dsp:sp modelId="{0F618B72-32D7-418A-94C9-99FBEF0BBDB3}">
      <dsp:nvSpPr>
        <dsp:cNvPr id="0" name=""/>
        <dsp:cNvSpPr/>
      </dsp:nvSpPr>
      <dsp:spPr>
        <a:xfrm>
          <a:off x="756784" y="1065956"/>
          <a:ext cx="9036231" cy="901963"/>
        </a:xfrm>
        <a:prstGeom prst="roundRect">
          <a:avLst>
            <a:gd name="adj" fmla="val 10000"/>
          </a:avLst>
        </a:prstGeom>
        <a:solidFill>
          <a:schemeClr val="accent2">
            <a:hueOff val="302398"/>
            <a:satOff val="-4596"/>
            <a:lumOff val="405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700" kern="1200" dirty="0"/>
            <a:t>Gotta </a:t>
          </a:r>
          <a:r>
            <a:rPr lang="en-GB" sz="1700" b="1" kern="1200" dirty="0"/>
            <a:t>give it the background!</a:t>
          </a:r>
          <a:r>
            <a:rPr lang="en-GB" sz="1700" kern="1200" dirty="0"/>
            <a:t> Otherwise, its answer won't fit your current project. </a:t>
          </a:r>
          <a:endParaRPr lang="en-US" sz="1700" kern="1200" dirty="0"/>
        </a:p>
      </dsp:txBody>
      <dsp:txXfrm>
        <a:off x="783202" y="1092374"/>
        <a:ext cx="7640334" cy="849127"/>
      </dsp:txXfrm>
    </dsp:sp>
    <dsp:sp modelId="{619AFA0E-A2F4-442D-B3DB-558C50C18723}">
      <dsp:nvSpPr>
        <dsp:cNvPr id="0" name=""/>
        <dsp:cNvSpPr/>
      </dsp:nvSpPr>
      <dsp:spPr>
        <a:xfrm>
          <a:off x="1502273" y="2131912"/>
          <a:ext cx="9036231" cy="901963"/>
        </a:xfrm>
        <a:prstGeom prst="roundRect">
          <a:avLst>
            <a:gd name="adj" fmla="val 10000"/>
          </a:avLst>
        </a:prstGeom>
        <a:solidFill>
          <a:schemeClr val="accent2">
            <a:hueOff val="604797"/>
            <a:satOff val="-9193"/>
            <a:lumOff val="8105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700" b="1" kern="1200"/>
            <a:t>No context:</a:t>
          </a:r>
          <a:r>
            <a:rPr lang="en-GB" sz="1700" kern="1200"/>
            <a:t> "Draft a policy on data use." (Policy for who? A high school? A hospital? Who knows!)</a:t>
          </a:r>
          <a:endParaRPr lang="en-US" sz="1700" kern="1200"/>
        </a:p>
      </dsp:txBody>
      <dsp:txXfrm>
        <a:off x="1528691" y="2158330"/>
        <a:ext cx="7651630" cy="849127"/>
      </dsp:txXfrm>
    </dsp:sp>
    <dsp:sp modelId="{FB231E21-53EF-4EC4-9F36-36F922607391}">
      <dsp:nvSpPr>
        <dsp:cNvPr id="0" name=""/>
        <dsp:cNvSpPr/>
      </dsp:nvSpPr>
      <dsp:spPr>
        <a:xfrm>
          <a:off x="2259057" y="3197868"/>
          <a:ext cx="9036231" cy="901963"/>
        </a:xfrm>
        <a:prstGeom prst="roundRect">
          <a:avLst>
            <a:gd name="adj" fmla="val 10000"/>
          </a:avLst>
        </a:prstGeom>
        <a:solidFill>
          <a:schemeClr val="accent2">
            <a:hueOff val="907195"/>
            <a:satOff val="-13789"/>
            <a:lumOff val="1215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700" b="1" kern="1200" dirty="0"/>
            <a:t>Context added:</a:t>
          </a:r>
          <a:r>
            <a:rPr lang="en-GB" sz="1700" kern="1200" dirty="0"/>
            <a:t> "Draft a </a:t>
          </a:r>
          <a:r>
            <a:rPr lang="en-GB" sz="1700" b="1" kern="1200" dirty="0"/>
            <a:t>short, easy-to-read data use policy</a:t>
          </a:r>
          <a:r>
            <a:rPr lang="en-GB" sz="1700" kern="1200" dirty="0"/>
            <a:t> for a </a:t>
          </a:r>
          <a:r>
            <a:rPr lang="en-GB" sz="1700" b="1" kern="1200" dirty="0"/>
            <a:t>small local healthcare clinic</a:t>
          </a:r>
          <a:r>
            <a:rPr lang="en-GB" sz="1700" kern="1200" dirty="0"/>
            <a:t> handling patient files." (See? Now it knows the requirements and settings)</a:t>
          </a:r>
          <a:endParaRPr lang="en-US" sz="1700" kern="1200" dirty="0"/>
        </a:p>
      </dsp:txBody>
      <dsp:txXfrm>
        <a:off x="2285475" y="3224286"/>
        <a:ext cx="7640334" cy="849127"/>
      </dsp:txXfrm>
    </dsp:sp>
    <dsp:sp modelId="{7A215F42-4732-483A-8C34-1EF609352D0F}">
      <dsp:nvSpPr>
        <dsp:cNvPr id="0" name=""/>
        <dsp:cNvSpPr/>
      </dsp:nvSpPr>
      <dsp:spPr>
        <a:xfrm>
          <a:off x="8449955" y="690821"/>
          <a:ext cx="586275" cy="58627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8581867" y="690821"/>
        <a:ext cx="322451" cy="441172"/>
      </dsp:txXfrm>
    </dsp:sp>
    <dsp:sp modelId="{9BC1B792-B5AB-4BA4-A275-5F220F69D28D}">
      <dsp:nvSpPr>
        <dsp:cNvPr id="0" name=""/>
        <dsp:cNvSpPr/>
      </dsp:nvSpPr>
      <dsp:spPr>
        <a:xfrm>
          <a:off x="9206739" y="1756778"/>
          <a:ext cx="586275" cy="58627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662278"/>
            <a:satOff val="-6180"/>
            <a:lumOff val="499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662278"/>
              <a:satOff val="-6180"/>
              <a:lumOff val="4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9338651" y="1756778"/>
        <a:ext cx="322451" cy="441172"/>
      </dsp:txXfrm>
    </dsp:sp>
    <dsp:sp modelId="{23BC24B4-87ED-42E1-8B0D-F7F7BCAA6DA8}">
      <dsp:nvSpPr>
        <dsp:cNvPr id="0" name=""/>
        <dsp:cNvSpPr/>
      </dsp:nvSpPr>
      <dsp:spPr>
        <a:xfrm>
          <a:off x="9952228" y="2822734"/>
          <a:ext cx="586275" cy="58627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1324556"/>
            <a:satOff val="-12359"/>
            <a:lumOff val="999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1324556"/>
              <a:satOff val="-12359"/>
              <a:lumOff val="9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10084140" y="2822734"/>
        <a:ext cx="322451" cy="44117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F3C1DB-D4BD-4DF2-B230-C65B399FA5AA}">
      <dsp:nvSpPr>
        <dsp:cNvPr id="0" name=""/>
        <dsp:cNvSpPr/>
      </dsp:nvSpPr>
      <dsp:spPr>
        <a:xfrm>
          <a:off x="0" y="3965"/>
          <a:ext cx="7169437" cy="84463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D72128-3B5C-4B2B-A4FB-308FB981D151}">
      <dsp:nvSpPr>
        <dsp:cNvPr id="0" name=""/>
        <dsp:cNvSpPr/>
      </dsp:nvSpPr>
      <dsp:spPr>
        <a:xfrm>
          <a:off x="255501" y="194007"/>
          <a:ext cx="464548" cy="46454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666923-FB5C-4458-8F2C-60E7957006E3}">
      <dsp:nvSpPr>
        <dsp:cNvPr id="0" name=""/>
        <dsp:cNvSpPr/>
      </dsp:nvSpPr>
      <dsp:spPr>
        <a:xfrm>
          <a:off x="975551" y="3965"/>
          <a:ext cx="6193885" cy="8446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390" tIns="89390" rIns="89390" bIns="8939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/>
            <a:t>This is the role-play part!</a:t>
          </a:r>
          <a:r>
            <a:rPr lang="en-GB" sz="1800" kern="1200"/>
            <a:t> Tell the AI what job it has and how it should sound.</a:t>
          </a:r>
          <a:endParaRPr lang="en-US" sz="1800" kern="1200"/>
        </a:p>
      </dsp:txBody>
      <dsp:txXfrm>
        <a:off x="975551" y="3965"/>
        <a:ext cx="6193885" cy="844633"/>
      </dsp:txXfrm>
    </dsp:sp>
    <dsp:sp modelId="{D6747FA4-4F86-483C-ACC6-09E9EF3EF768}">
      <dsp:nvSpPr>
        <dsp:cNvPr id="0" name=""/>
        <dsp:cNvSpPr/>
      </dsp:nvSpPr>
      <dsp:spPr>
        <a:xfrm>
          <a:off x="0" y="1059757"/>
          <a:ext cx="7169437" cy="84463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7620B5-417C-4E23-897C-CB7B15007930}">
      <dsp:nvSpPr>
        <dsp:cNvPr id="0" name=""/>
        <dsp:cNvSpPr/>
      </dsp:nvSpPr>
      <dsp:spPr>
        <a:xfrm>
          <a:off x="255501" y="1249799"/>
          <a:ext cx="464548" cy="46454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7B6AD0-F6D8-4B3A-AB0C-056BD8CA809F}">
      <dsp:nvSpPr>
        <dsp:cNvPr id="0" name=""/>
        <dsp:cNvSpPr/>
      </dsp:nvSpPr>
      <dsp:spPr>
        <a:xfrm>
          <a:off x="975551" y="1059757"/>
          <a:ext cx="6193885" cy="8446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390" tIns="89390" rIns="89390" bIns="8939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/>
            <a:t>Fail example: </a:t>
          </a:r>
          <a:r>
            <a:rPr lang="en-GB" sz="1800" kern="1200" dirty="0"/>
            <a:t>"Explain AI."</a:t>
          </a:r>
          <a:endParaRPr lang="en-US" sz="1800" kern="1200" dirty="0"/>
        </a:p>
      </dsp:txBody>
      <dsp:txXfrm>
        <a:off x="975551" y="1059757"/>
        <a:ext cx="6193885" cy="844633"/>
      </dsp:txXfrm>
    </dsp:sp>
    <dsp:sp modelId="{C7DB2951-FF3B-402E-A15C-C76604215237}">
      <dsp:nvSpPr>
        <dsp:cNvPr id="0" name=""/>
        <dsp:cNvSpPr/>
      </dsp:nvSpPr>
      <dsp:spPr>
        <a:xfrm>
          <a:off x="0" y="2115548"/>
          <a:ext cx="7169437" cy="84463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8C789F-E990-4CFC-B625-1C476EFEFDAB}">
      <dsp:nvSpPr>
        <dsp:cNvPr id="0" name=""/>
        <dsp:cNvSpPr/>
      </dsp:nvSpPr>
      <dsp:spPr>
        <a:xfrm>
          <a:off x="255501" y="2305591"/>
          <a:ext cx="464548" cy="46454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144876-BB85-4B36-B245-3941F1B078D9}">
      <dsp:nvSpPr>
        <dsp:cNvPr id="0" name=""/>
        <dsp:cNvSpPr/>
      </dsp:nvSpPr>
      <dsp:spPr>
        <a:xfrm>
          <a:off x="975551" y="2115548"/>
          <a:ext cx="6193885" cy="8446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390" tIns="89390" rIns="89390" bIns="8939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/>
            <a:t>Better example:</a:t>
          </a:r>
          <a:r>
            <a:rPr lang="en-GB" sz="1800" kern="1200" dirty="0"/>
            <a:t> "Explain AI to accountants." (Specific task!)</a:t>
          </a:r>
          <a:endParaRPr lang="en-US" sz="1800" kern="1200" dirty="0"/>
        </a:p>
      </dsp:txBody>
      <dsp:txXfrm>
        <a:off x="975551" y="2115548"/>
        <a:ext cx="6193885" cy="844633"/>
      </dsp:txXfrm>
    </dsp:sp>
    <dsp:sp modelId="{8C692B3C-E552-4859-8425-F50DF3BB9EE9}">
      <dsp:nvSpPr>
        <dsp:cNvPr id="0" name=""/>
        <dsp:cNvSpPr/>
      </dsp:nvSpPr>
      <dsp:spPr>
        <a:xfrm>
          <a:off x="0" y="3171340"/>
          <a:ext cx="7169437" cy="84463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75127A-F603-42CE-9BE1-54455BD46618}">
      <dsp:nvSpPr>
        <dsp:cNvPr id="0" name=""/>
        <dsp:cNvSpPr/>
      </dsp:nvSpPr>
      <dsp:spPr>
        <a:xfrm>
          <a:off x="255501" y="3361383"/>
          <a:ext cx="464548" cy="46454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FA9F3A-35F1-44CA-AFF3-AF84294A1CA4}">
      <dsp:nvSpPr>
        <dsp:cNvPr id="0" name=""/>
        <dsp:cNvSpPr/>
      </dsp:nvSpPr>
      <dsp:spPr>
        <a:xfrm>
          <a:off x="975551" y="3171340"/>
          <a:ext cx="6193885" cy="8446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390" tIns="89390" rIns="89390" bIns="8939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/>
            <a:t>Great example:</a:t>
          </a:r>
          <a:r>
            <a:rPr lang="en-GB" sz="1800" kern="1200" dirty="0"/>
            <a:t> "Explain AI to accountants. Use a </a:t>
          </a:r>
          <a:r>
            <a:rPr lang="en-GB" sz="1800" b="1" kern="1200" dirty="0"/>
            <a:t>friendly, confident tone</a:t>
          </a:r>
          <a:r>
            <a:rPr lang="en-GB" sz="1800" kern="1200" dirty="0"/>
            <a:t>, and </a:t>
          </a:r>
          <a:r>
            <a:rPr lang="en-GB" sz="1800" b="1" kern="1200" dirty="0"/>
            <a:t>include one short, relatable analogy</a:t>
          </a:r>
          <a:r>
            <a:rPr lang="en-GB" sz="1800" kern="1200" dirty="0"/>
            <a:t>." </a:t>
          </a:r>
          <a:endParaRPr lang="en-US" sz="1800" kern="1200" dirty="0"/>
        </a:p>
      </dsp:txBody>
      <dsp:txXfrm>
        <a:off x="975551" y="3171340"/>
        <a:ext cx="6193885" cy="844633"/>
      </dsp:txXfrm>
    </dsp:sp>
    <dsp:sp modelId="{EEC8EF9A-6486-4502-95F3-F52AC1E2FF7D}">
      <dsp:nvSpPr>
        <dsp:cNvPr id="0" name=""/>
        <dsp:cNvSpPr/>
      </dsp:nvSpPr>
      <dsp:spPr>
        <a:xfrm>
          <a:off x="0" y="4227132"/>
          <a:ext cx="7169437" cy="84463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85EBDF-AB12-4751-B624-A66A5F6FFC3B}">
      <dsp:nvSpPr>
        <dsp:cNvPr id="0" name=""/>
        <dsp:cNvSpPr/>
      </dsp:nvSpPr>
      <dsp:spPr>
        <a:xfrm>
          <a:off x="255501" y="4417174"/>
          <a:ext cx="464548" cy="46454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ED95A2-20A7-4625-B32C-DCC3CA03BFD7}">
      <dsp:nvSpPr>
        <dsp:cNvPr id="0" name=""/>
        <dsp:cNvSpPr/>
      </dsp:nvSpPr>
      <dsp:spPr>
        <a:xfrm>
          <a:off x="975551" y="4227132"/>
          <a:ext cx="6193885" cy="8446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390" tIns="89390" rIns="89390" bIns="8939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Notice that you can be as specific as you want</a:t>
          </a:r>
          <a:endParaRPr lang="en-US" sz="1800" b="1" kern="1200" dirty="0"/>
        </a:p>
      </dsp:txBody>
      <dsp:txXfrm>
        <a:off x="975551" y="4227132"/>
        <a:ext cx="6193885" cy="84463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97F1FA-A0D9-45E4-B93C-CAF6DB88F244}">
      <dsp:nvSpPr>
        <dsp:cNvPr id="0" name=""/>
        <dsp:cNvSpPr/>
      </dsp:nvSpPr>
      <dsp:spPr>
        <a:xfrm>
          <a:off x="0" y="1954"/>
          <a:ext cx="7012370" cy="9905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7BACCB-F5BE-4C60-8B8B-F7D7F4984F8A}">
      <dsp:nvSpPr>
        <dsp:cNvPr id="0" name=""/>
        <dsp:cNvSpPr/>
      </dsp:nvSpPr>
      <dsp:spPr>
        <a:xfrm>
          <a:off x="299648" y="224833"/>
          <a:ext cx="544815" cy="54481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BE5F6-9DFF-49DC-8060-A23C28F1190B}">
      <dsp:nvSpPr>
        <dsp:cNvPr id="0" name=""/>
        <dsp:cNvSpPr/>
      </dsp:nvSpPr>
      <dsp:spPr>
        <a:xfrm>
          <a:off x="1144111" y="1954"/>
          <a:ext cx="5868258" cy="990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836" tIns="104836" rIns="104836" bIns="104836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/>
            <a:t>Clarity:</a:t>
          </a:r>
          <a:r>
            <a:rPr lang="en-GB" sz="1600" kern="1200"/>
            <a:t> </a:t>
          </a:r>
          <a:r>
            <a:rPr lang="en-GB" sz="1600" b="1" kern="1200"/>
            <a:t>Prioritize specificity.</a:t>
          </a:r>
          <a:r>
            <a:rPr lang="en-GB" sz="1600" kern="1200"/>
            <a:t> Avoid vague requests and clearly define the objective, audience, and subject matter.</a:t>
          </a:r>
          <a:endParaRPr lang="en-US" sz="1600" kern="1200"/>
        </a:p>
      </dsp:txBody>
      <dsp:txXfrm>
        <a:off x="1144111" y="1954"/>
        <a:ext cx="5868258" cy="990573"/>
      </dsp:txXfrm>
    </dsp:sp>
    <dsp:sp modelId="{9B1E54A2-BC96-493C-B9E5-AA2B9A4B426C}">
      <dsp:nvSpPr>
        <dsp:cNvPr id="0" name=""/>
        <dsp:cNvSpPr/>
      </dsp:nvSpPr>
      <dsp:spPr>
        <a:xfrm>
          <a:off x="0" y="1240170"/>
          <a:ext cx="7012370" cy="9905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FF41BC-38B4-4DEC-97DD-4ECA070FADCE}">
      <dsp:nvSpPr>
        <dsp:cNvPr id="0" name=""/>
        <dsp:cNvSpPr/>
      </dsp:nvSpPr>
      <dsp:spPr>
        <a:xfrm>
          <a:off x="299648" y="1463049"/>
          <a:ext cx="544815" cy="54481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8B6F57-05B2-4793-8540-0187CDE9DF44}">
      <dsp:nvSpPr>
        <dsp:cNvPr id="0" name=""/>
        <dsp:cNvSpPr/>
      </dsp:nvSpPr>
      <dsp:spPr>
        <a:xfrm>
          <a:off x="1144111" y="1240170"/>
          <a:ext cx="5868258" cy="990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836" tIns="104836" rIns="104836" bIns="104836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/>
            <a:t>Context:</a:t>
          </a:r>
          <a:r>
            <a:rPr lang="en-GB" sz="1600" kern="1200"/>
            <a:t> </a:t>
          </a:r>
          <a:r>
            <a:rPr lang="en-GB" sz="1600" b="1" kern="1200"/>
            <a:t>Establish the setting.</a:t>
          </a:r>
          <a:r>
            <a:rPr lang="en-GB" sz="1600" kern="1200"/>
            <a:t> Provide background information on the role the AI should adopt and the target audience (e.g., "Act as a Subject Matter Expert," "Target new team members").</a:t>
          </a:r>
          <a:endParaRPr lang="en-US" sz="1600" kern="1200"/>
        </a:p>
      </dsp:txBody>
      <dsp:txXfrm>
        <a:off x="1144111" y="1240170"/>
        <a:ext cx="5868258" cy="990573"/>
      </dsp:txXfrm>
    </dsp:sp>
    <dsp:sp modelId="{390DCBDB-19A2-4A2A-B10E-D0CAD9E47148}">
      <dsp:nvSpPr>
        <dsp:cNvPr id="0" name=""/>
        <dsp:cNvSpPr/>
      </dsp:nvSpPr>
      <dsp:spPr>
        <a:xfrm>
          <a:off x="0" y="2478387"/>
          <a:ext cx="7012370" cy="9905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F79596-A0B2-408D-90E2-313919200348}">
      <dsp:nvSpPr>
        <dsp:cNvPr id="0" name=""/>
        <dsp:cNvSpPr/>
      </dsp:nvSpPr>
      <dsp:spPr>
        <a:xfrm>
          <a:off x="299648" y="2701266"/>
          <a:ext cx="544815" cy="54481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66D79F-886F-4DB9-8291-F866EF8FDF27}">
      <dsp:nvSpPr>
        <dsp:cNvPr id="0" name=""/>
        <dsp:cNvSpPr/>
      </dsp:nvSpPr>
      <dsp:spPr>
        <a:xfrm>
          <a:off x="1144111" y="2478387"/>
          <a:ext cx="5868258" cy="990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836" tIns="104836" rIns="104836" bIns="104836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/>
            <a:t>Instruction:</a:t>
          </a:r>
          <a:r>
            <a:rPr lang="en-GB" sz="1600" kern="1200"/>
            <a:t> </a:t>
          </a:r>
          <a:r>
            <a:rPr lang="en-GB" sz="1600" b="1" kern="1200"/>
            <a:t>Detail the command.</a:t>
          </a:r>
          <a:r>
            <a:rPr lang="en-GB" sz="1600" kern="1200"/>
            <a:t> Clearly define the required task, style, and desired tone (e.g., "Summarize this report," "Adopt a professional tone").</a:t>
          </a:r>
          <a:endParaRPr lang="en-US" sz="1600" kern="1200"/>
        </a:p>
      </dsp:txBody>
      <dsp:txXfrm>
        <a:off x="1144111" y="2478387"/>
        <a:ext cx="5868258" cy="990573"/>
      </dsp:txXfrm>
    </dsp:sp>
    <dsp:sp modelId="{88F4AEE9-FC36-4E5B-9963-EA584016415C}">
      <dsp:nvSpPr>
        <dsp:cNvPr id="0" name=""/>
        <dsp:cNvSpPr/>
      </dsp:nvSpPr>
      <dsp:spPr>
        <a:xfrm>
          <a:off x="0" y="3716603"/>
          <a:ext cx="7012370" cy="9905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B6E653-1CE5-4607-99CA-D1C85263CBED}">
      <dsp:nvSpPr>
        <dsp:cNvPr id="0" name=""/>
        <dsp:cNvSpPr/>
      </dsp:nvSpPr>
      <dsp:spPr>
        <a:xfrm>
          <a:off x="299648" y="3939482"/>
          <a:ext cx="544815" cy="54481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541A59-A8BB-4A7E-AB05-747D8ADC592A}">
      <dsp:nvSpPr>
        <dsp:cNvPr id="0" name=""/>
        <dsp:cNvSpPr/>
      </dsp:nvSpPr>
      <dsp:spPr>
        <a:xfrm>
          <a:off x="1144111" y="3716603"/>
          <a:ext cx="5868258" cy="990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836" tIns="104836" rIns="104836" bIns="104836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/>
            <a:t>BE SPECIFIC</a:t>
          </a:r>
          <a:endParaRPr lang="en-US" sz="1600" kern="1200"/>
        </a:p>
      </dsp:txBody>
      <dsp:txXfrm>
        <a:off x="1144111" y="3716603"/>
        <a:ext cx="5868258" cy="99057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4C0CE5-BC51-495C-911C-476C61389531}">
      <dsp:nvSpPr>
        <dsp:cNvPr id="0" name=""/>
        <dsp:cNvSpPr/>
      </dsp:nvSpPr>
      <dsp:spPr>
        <a:xfrm>
          <a:off x="0" y="316245"/>
          <a:ext cx="701237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49C1BA-9DDE-490F-919A-41EDF6BA3BDA}">
      <dsp:nvSpPr>
        <dsp:cNvPr id="0" name=""/>
        <dsp:cNvSpPr/>
      </dsp:nvSpPr>
      <dsp:spPr>
        <a:xfrm>
          <a:off x="350618" y="35805"/>
          <a:ext cx="4908659" cy="5608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/>
            <a:t>Vague Prompt (Ineffective):</a:t>
          </a:r>
          <a:r>
            <a:rPr lang="en-GB" sz="1900" kern="1200"/>
            <a:t> "Write about AI in education."</a:t>
          </a:r>
          <a:endParaRPr lang="en-US" sz="1900" kern="1200"/>
        </a:p>
      </dsp:txBody>
      <dsp:txXfrm>
        <a:off x="377998" y="63185"/>
        <a:ext cx="4853899" cy="506120"/>
      </dsp:txXfrm>
    </dsp:sp>
    <dsp:sp modelId="{CD0F4C4E-C0DA-453E-AF6E-247CFF84B8AA}">
      <dsp:nvSpPr>
        <dsp:cNvPr id="0" name=""/>
        <dsp:cNvSpPr/>
      </dsp:nvSpPr>
      <dsp:spPr>
        <a:xfrm>
          <a:off x="0" y="1178085"/>
          <a:ext cx="7012370" cy="2633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453597"/>
              <a:satOff val="-6894"/>
              <a:lumOff val="6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44238" tIns="395732" rIns="54423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b="1" kern="1200"/>
            <a:t>Act as an educational consultant.</a:t>
          </a:r>
          <a:r>
            <a:rPr lang="en-GB" sz="1900" kern="1200"/>
            <a:t> (Context/Instruction)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/>
            <a:t>Write a </a:t>
          </a:r>
          <a:r>
            <a:rPr lang="en-GB" sz="1900" b="1" kern="1200"/>
            <a:t>200-word summary</a:t>
          </a:r>
          <a:r>
            <a:rPr lang="en-GB" sz="1900" kern="1200"/>
            <a:t> explaining how AI can personalize learning for </a:t>
          </a:r>
          <a:r>
            <a:rPr lang="en-GB" sz="1900" b="1" kern="1200"/>
            <a:t>high school students.</a:t>
          </a:r>
          <a:r>
            <a:rPr lang="en-GB" sz="1900" kern="1200"/>
            <a:t> (Clarity/Instruction)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Use </a:t>
          </a:r>
          <a:r>
            <a:rPr lang="en-GB" sz="1900" b="1" kern="1200" dirty="0"/>
            <a:t>clear, non-technical language</a:t>
          </a:r>
          <a:r>
            <a:rPr lang="en-GB" sz="1900" kern="1200" dirty="0"/>
            <a:t> and finish with a </a:t>
          </a:r>
          <a:r>
            <a:rPr lang="en-GB" sz="1900" b="1" kern="1200" dirty="0"/>
            <a:t>short bullet-point list</a:t>
          </a:r>
          <a:r>
            <a:rPr lang="en-GB" sz="1900" kern="1200" dirty="0"/>
            <a:t> of potential risks. (Instruction/Format)</a:t>
          </a:r>
          <a:endParaRPr lang="en-US" sz="1900" kern="1200" dirty="0"/>
        </a:p>
      </dsp:txBody>
      <dsp:txXfrm>
        <a:off x="0" y="1178085"/>
        <a:ext cx="7012370" cy="2633400"/>
      </dsp:txXfrm>
    </dsp:sp>
    <dsp:sp modelId="{E1CBE997-8DCE-46BD-9CA4-0B527C67F190}">
      <dsp:nvSpPr>
        <dsp:cNvPr id="0" name=""/>
        <dsp:cNvSpPr/>
      </dsp:nvSpPr>
      <dsp:spPr>
        <a:xfrm>
          <a:off x="350618" y="897645"/>
          <a:ext cx="4908659" cy="560880"/>
        </a:xfrm>
        <a:prstGeom prst="roundRect">
          <a:avLst/>
        </a:prstGeom>
        <a:solidFill>
          <a:schemeClr val="accent2">
            <a:hueOff val="453597"/>
            <a:satOff val="-6894"/>
            <a:lumOff val="6078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Well-Engineered Prompt (Full Stack):</a:t>
          </a:r>
          <a:endParaRPr lang="en-US" sz="1900" kern="1200" dirty="0"/>
        </a:p>
      </dsp:txBody>
      <dsp:txXfrm>
        <a:off x="377998" y="925025"/>
        <a:ext cx="4853899" cy="506120"/>
      </dsp:txXfrm>
    </dsp:sp>
    <dsp:sp modelId="{E44BB8AA-7377-4564-B673-195B3D4B2083}">
      <dsp:nvSpPr>
        <dsp:cNvPr id="0" name=""/>
        <dsp:cNvSpPr/>
      </dsp:nvSpPr>
      <dsp:spPr>
        <a:xfrm>
          <a:off x="0" y="4194525"/>
          <a:ext cx="701237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907195"/>
              <a:satOff val="-13789"/>
              <a:lumOff val="121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F5E5B5-D887-4B71-A935-E9A06B0FED9E}">
      <dsp:nvSpPr>
        <dsp:cNvPr id="0" name=""/>
        <dsp:cNvSpPr/>
      </dsp:nvSpPr>
      <dsp:spPr>
        <a:xfrm>
          <a:off x="333840" y="3914085"/>
          <a:ext cx="6676810" cy="560880"/>
        </a:xfrm>
        <a:prstGeom prst="roundRect">
          <a:avLst/>
        </a:prstGeom>
        <a:solidFill>
          <a:schemeClr val="accent2">
            <a:hueOff val="907195"/>
            <a:satOff val="-13789"/>
            <a:lumOff val="1215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Ask yourself:</a:t>
          </a:r>
          <a:r>
            <a:rPr lang="en-GB" sz="1900" kern="1200" dirty="0"/>
            <a:t> Would a human professional know exactly what to deliver based on this request?</a:t>
          </a:r>
          <a:endParaRPr lang="en-US" sz="1900" kern="1200" dirty="0"/>
        </a:p>
      </dsp:txBody>
      <dsp:txXfrm>
        <a:off x="361220" y="3941465"/>
        <a:ext cx="6622050" cy="50612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E0DBE-5352-4342-AE07-B9887F8742E4}">
      <dsp:nvSpPr>
        <dsp:cNvPr id="0" name=""/>
        <dsp:cNvSpPr/>
      </dsp:nvSpPr>
      <dsp:spPr>
        <a:xfrm>
          <a:off x="0" y="0"/>
          <a:ext cx="5960514" cy="14127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baseline="0"/>
            <a:t>Bad Prompt:</a:t>
          </a:r>
          <a:r>
            <a:rPr lang="en-US" sz="2100" b="0" i="0" kern="1200" baseline="0"/>
            <a:t> “Write a report on marketing.”</a:t>
          </a:r>
          <a:endParaRPr lang="en-US" sz="2100" kern="1200"/>
        </a:p>
      </dsp:txBody>
      <dsp:txXfrm>
        <a:off x="41378" y="41378"/>
        <a:ext cx="4436058" cy="1329983"/>
      </dsp:txXfrm>
    </dsp:sp>
    <dsp:sp modelId="{38DE6087-D30E-4AEA-824F-062285F92770}">
      <dsp:nvSpPr>
        <dsp:cNvPr id="0" name=""/>
        <dsp:cNvSpPr/>
      </dsp:nvSpPr>
      <dsp:spPr>
        <a:xfrm>
          <a:off x="525927" y="1648195"/>
          <a:ext cx="5960514" cy="1412739"/>
        </a:xfrm>
        <a:prstGeom prst="roundRect">
          <a:avLst>
            <a:gd name="adj" fmla="val 10000"/>
          </a:avLst>
        </a:prstGeom>
        <a:solidFill>
          <a:schemeClr val="accent2">
            <a:hueOff val="453597"/>
            <a:satOff val="-6894"/>
            <a:lumOff val="6078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baseline="0"/>
            <a:t>AI Output:</a:t>
          </a:r>
          <a:r>
            <a:rPr lang="en-US" sz="2100" b="0" i="0" kern="1200" baseline="0"/>
            <a:t> A generic, textbook-style paragraph.</a:t>
          </a:r>
          <a:endParaRPr lang="en-US" sz="2100" kern="1200"/>
        </a:p>
      </dsp:txBody>
      <dsp:txXfrm>
        <a:off x="567305" y="1689573"/>
        <a:ext cx="4433550" cy="1329983"/>
      </dsp:txXfrm>
    </dsp:sp>
    <dsp:sp modelId="{4C3622EE-8E41-4550-98B7-49686EC01E0E}">
      <dsp:nvSpPr>
        <dsp:cNvPr id="0" name=""/>
        <dsp:cNvSpPr/>
      </dsp:nvSpPr>
      <dsp:spPr>
        <a:xfrm>
          <a:off x="1051855" y="3296391"/>
          <a:ext cx="5960514" cy="1412739"/>
        </a:xfrm>
        <a:prstGeom prst="roundRect">
          <a:avLst>
            <a:gd name="adj" fmla="val 10000"/>
          </a:avLst>
        </a:prstGeom>
        <a:solidFill>
          <a:schemeClr val="accent2">
            <a:hueOff val="907195"/>
            <a:satOff val="-13789"/>
            <a:lumOff val="1215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baseline="0"/>
            <a:t>Fix It:</a:t>
          </a:r>
          <a:r>
            <a:rPr lang="en-US" sz="2100" b="0" i="0" kern="1200" baseline="0"/>
            <a:t> “Write a one-page summary on digital marketing trends in 2025 for small business owners, using a friendly but informative tone.”</a:t>
          </a:r>
          <a:endParaRPr lang="en-US" sz="2100" kern="1200"/>
        </a:p>
      </dsp:txBody>
      <dsp:txXfrm>
        <a:off x="1093233" y="3337769"/>
        <a:ext cx="4433550" cy="1329983"/>
      </dsp:txXfrm>
    </dsp:sp>
    <dsp:sp modelId="{F15AFEB4-3C28-441B-ABD7-B885633BAB47}">
      <dsp:nvSpPr>
        <dsp:cNvPr id="0" name=""/>
        <dsp:cNvSpPr/>
      </dsp:nvSpPr>
      <dsp:spPr>
        <a:xfrm>
          <a:off x="5042233" y="1071327"/>
          <a:ext cx="918280" cy="91828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248846" y="1071327"/>
        <a:ext cx="505054" cy="691006"/>
      </dsp:txXfrm>
    </dsp:sp>
    <dsp:sp modelId="{82A872D9-28CA-4884-98FA-92BDCCBDE1D5}">
      <dsp:nvSpPr>
        <dsp:cNvPr id="0" name=""/>
        <dsp:cNvSpPr/>
      </dsp:nvSpPr>
      <dsp:spPr>
        <a:xfrm>
          <a:off x="5568161" y="2710104"/>
          <a:ext cx="918280" cy="91828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1324556"/>
            <a:satOff val="-12359"/>
            <a:lumOff val="999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1324556"/>
              <a:satOff val="-12359"/>
              <a:lumOff val="9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774774" y="2710104"/>
        <a:ext cx="505054" cy="691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jpe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svg>
</file>

<file path=ppt/media/image43.jpe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444479B-705B-4489-957E-7E8A228BDFA0}" type="datetime1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16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43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5B95027-4255-49E7-9841-CD21BCC99996}" type="datetime1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13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84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9504452-5DCC-4FE2-A5C9-8A5EF6714D65}" type="datetime1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568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443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10/26/2025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82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10/26/2025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8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10/26/2025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95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58E7897-33C5-4F1A-9307-D068E37F3DC7}" type="datetime1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202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123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DA38F49-B3E2-4BF0-BEC7-C30D34ABBB8D}" type="datetime1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9182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5DD9E25-AB50-4F01-9CA6-96497CDE7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Moving Gears">
            <a:extLst>
              <a:ext uri="{FF2B5EF4-FFF2-40B4-BE49-F238E27FC236}">
                <a16:creationId xmlns:a16="http://schemas.microsoft.com/office/drawing/2014/main" id="{FA935E89-D6D1-D90E-5D18-1C1B2709AD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7"/>
          <a:stretch>
            <a:fillRect/>
          </a:stretch>
        </p:blipFill>
        <p:spPr>
          <a:xfrm>
            <a:off x="-621927" y="1123390"/>
            <a:ext cx="9543561" cy="53528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83DFC9-B71D-3FC8-20CA-E5C7116EF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>
            <a:normAutofit/>
          </a:bodyPr>
          <a:lstStyle/>
          <a:p>
            <a:r>
              <a:rPr lang="en-AU" sz="3300">
                <a:solidFill>
                  <a:srgbClr val="FFFFFF"/>
                </a:solidFill>
              </a:rPr>
              <a:t>Prompt Engineering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6DD72-0913-ADD7-AFB4-BDB1B25DA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>
            <a:normAutofit/>
          </a:bodyPr>
          <a:lstStyle/>
          <a:p>
            <a:r>
              <a:rPr lang="en-AU">
                <a:solidFill>
                  <a:schemeClr val="bg2"/>
                </a:solidFill>
              </a:rPr>
              <a:t>Session 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301D8-0106-4E04-A846-C29A66593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0891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40CFE7-777A-FCC0-CF5C-946111387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AU" dirty="0">
                <a:solidFill>
                  <a:schemeClr val="accent1"/>
                </a:solidFill>
              </a:rPr>
              <a:t>Full prompt stack- example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812CCD-A177-217C-4F16-1DF90AFD73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34460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33678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F1E8A-3E3F-4A67-97F8-32C8D4123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BBA9C7-5B8B-474E-9392-E742C78ED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52F3B2-AFE1-41E8-9E34-D2B02A658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8E2F28-54A2-432C-AAF7-7154C3D57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op view of a circular staircase">
            <a:extLst>
              <a:ext uri="{FF2B5EF4-FFF2-40B4-BE49-F238E27FC236}">
                <a16:creationId xmlns:a16="http://schemas.microsoft.com/office/drawing/2014/main" id="{9B776E82-999D-616C-3B08-F53BA40127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74" b="55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45634"/>
            <a:ext cx="3702134" cy="3350668"/>
          </a:xfrm>
          <a:prstGeom prst="rect">
            <a:avLst/>
          </a:prstGeom>
          <a:solidFill>
            <a:schemeClr val="tx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04B3D3-14E1-67FB-4F08-97CA4E101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065" y="2324906"/>
            <a:ext cx="3403426" cy="15886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Key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strategies</a:t>
            </a:r>
          </a:p>
        </p:txBody>
      </p:sp>
    </p:spTree>
    <p:extLst>
      <p:ext uri="{BB962C8B-B14F-4D97-AF65-F5344CB8AC3E}">
        <p14:creationId xmlns:p14="http://schemas.microsoft.com/office/powerpoint/2010/main" val="1583432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shot of a representation of networks with stick figures.">
            <a:extLst>
              <a:ext uri="{FF2B5EF4-FFF2-40B4-BE49-F238E27FC236}">
                <a16:creationId xmlns:a16="http://schemas.microsoft.com/office/drawing/2014/main" id="{12874CAB-0503-FE27-7D12-F614BC963F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271" r="15438"/>
          <a:stretch>
            <a:fillRect/>
          </a:stretch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3D29F4-48D1-BDCE-7D60-0299794F7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7225075" cy="1013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AU" sz="2200" b="1">
                <a:solidFill>
                  <a:schemeClr val="accent1"/>
                </a:solidFill>
              </a:rPr>
              <a:t>Strategy 1: Role Prompting (Assigning a Persona)</a:t>
            </a:r>
            <a:br>
              <a:rPr lang="en-AU" sz="2200" b="1">
                <a:solidFill>
                  <a:schemeClr val="accent1"/>
                </a:solidFill>
              </a:rPr>
            </a:br>
            <a:endParaRPr lang="en-AU" sz="2200">
              <a:solidFill>
                <a:schemeClr val="accent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1651B-9D43-2D1D-31D6-CF3033EA5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r>
              <a:rPr lang="en-GB" b="1" dirty="0"/>
              <a:t>Core Concept:</a:t>
            </a:r>
            <a:r>
              <a:rPr lang="en-GB" dirty="0"/>
              <a:t> Tell the AI to "Act as..." a specific professional, which instantly defines the required </a:t>
            </a:r>
            <a:r>
              <a:rPr lang="en-GB" b="1" dirty="0"/>
              <a:t>perspective, tone, and knowledge base.</a:t>
            </a:r>
            <a:endParaRPr lang="en-GB" dirty="0"/>
          </a:p>
          <a:p>
            <a:r>
              <a:rPr lang="en-GB" b="1" dirty="0"/>
              <a:t>Mechanism:</a:t>
            </a:r>
            <a:r>
              <a:rPr lang="en-GB" dirty="0"/>
              <a:t> The AI aligns its language and focus with that persona (e.g., Human Resources Specialist, Marketing Strategist, Data Analyst).</a:t>
            </a:r>
          </a:p>
          <a:p>
            <a:r>
              <a:rPr lang="en-GB" b="1" dirty="0"/>
              <a:t>Example Prompt:</a:t>
            </a:r>
            <a:r>
              <a:rPr lang="en-GB" dirty="0"/>
              <a:t> "Act as a </a:t>
            </a:r>
            <a:r>
              <a:rPr lang="en-GB" b="1" dirty="0"/>
              <a:t>marketing strategist</a:t>
            </a:r>
            <a:r>
              <a:rPr lang="en-GB" dirty="0"/>
              <a:t> and outline a 3-step campaign to promote a new eco-friendly product."</a:t>
            </a:r>
          </a:p>
          <a:p>
            <a:r>
              <a:rPr lang="en-GB" b="1" dirty="0"/>
              <a:t>Benefit:</a:t>
            </a:r>
            <a:r>
              <a:rPr lang="en-GB" dirty="0"/>
              <a:t> This is a powerful shortcut to receiving relevant, context-aware, and professionally focused responses.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61326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3B8DB28-FA7D-4C33-BBA2-6D73D0156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Cubes connected with a red line">
            <a:extLst>
              <a:ext uri="{FF2B5EF4-FFF2-40B4-BE49-F238E27FC236}">
                <a16:creationId xmlns:a16="http://schemas.microsoft.com/office/drawing/2014/main" id="{389C7AB8-5C5D-45ED-3C97-6BCDC75F94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690" r="9091" b="1789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64FF5A0-304A-44DA-A4D4-A1E66D92F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ABC973-6EF2-4B8E-8799-A96B9EA2A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43769B-7D6E-4E76-B810-BEC3B774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18067"/>
            <a:ext cx="7503665" cy="5774265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942FBE-1F27-7F59-BA79-63BB1C8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37217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br>
              <a:rPr lang="en-GB" sz="2200" b="1">
                <a:solidFill>
                  <a:srgbClr val="FFFFFF"/>
                </a:solidFill>
              </a:rPr>
            </a:br>
            <a:br>
              <a:rPr lang="en-GB" sz="2200" b="1">
                <a:solidFill>
                  <a:srgbClr val="FFFFFF"/>
                </a:solidFill>
              </a:rPr>
            </a:br>
            <a:r>
              <a:rPr lang="en-GB" sz="2200" b="1">
                <a:solidFill>
                  <a:srgbClr val="FFFFFF"/>
                </a:solidFill>
              </a:rPr>
              <a:t>Strategy 2: Step-by-Step Prompting (Structured Reasoning)</a:t>
            </a:r>
            <a:endParaRPr lang="en-AU" sz="2200">
              <a:solidFill>
                <a:srgbClr val="FFFFFF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7979FA8-C2F7-9EA1-008F-8404D70D0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438399"/>
            <a:ext cx="7216607" cy="3657601"/>
          </a:xfrm>
        </p:spPr>
        <p:txBody>
          <a:bodyPr>
            <a:normAutofit/>
          </a:bodyPr>
          <a:lstStyle/>
          <a:p>
            <a:pPr>
              <a:buClr>
                <a:srgbClr val="AB717D"/>
              </a:buClr>
            </a:pPr>
            <a:r>
              <a:rPr lang="en-GB" b="1" dirty="0">
                <a:solidFill>
                  <a:srgbClr val="FFFFFF"/>
                </a:solidFill>
              </a:rPr>
              <a:t>Core Concept:</a:t>
            </a:r>
            <a:r>
              <a:rPr lang="en-GB" dirty="0">
                <a:solidFill>
                  <a:srgbClr val="FFFFFF"/>
                </a:solidFill>
              </a:rPr>
              <a:t> Break down complex or multi-part requests into smaller, manageable steps, guiding the AI's thought process.</a:t>
            </a:r>
          </a:p>
          <a:p>
            <a:pPr>
              <a:buClr>
                <a:srgbClr val="AB717D"/>
              </a:buClr>
            </a:pPr>
            <a:r>
              <a:rPr lang="en-GB" b="1" dirty="0">
                <a:solidFill>
                  <a:srgbClr val="FFFFFF"/>
                </a:solidFill>
              </a:rPr>
              <a:t>Mechanism:</a:t>
            </a:r>
            <a:r>
              <a:rPr lang="en-GB" dirty="0">
                <a:solidFill>
                  <a:srgbClr val="FFFFFF"/>
                </a:solidFill>
              </a:rPr>
              <a:t> Instead of asking for a final output immediately, you request an outline, a list of sections, or a series of intermediate analyses.</a:t>
            </a:r>
          </a:p>
          <a:p>
            <a:pPr>
              <a:buClr>
                <a:srgbClr val="AB717D"/>
              </a:buClr>
            </a:pPr>
            <a:r>
              <a:rPr lang="en-GB" b="1" dirty="0">
                <a:solidFill>
                  <a:srgbClr val="FFFFFF"/>
                </a:solidFill>
              </a:rPr>
              <a:t>Benefit:</a:t>
            </a:r>
            <a:r>
              <a:rPr lang="en-GB" dirty="0">
                <a:solidFill>
                  <a:srgbClr val="FFFFFF"/>
                </a:solidFill>
              </a:rPr>
              <a:t> Improves the quality of the final result by allowing for </a:t>
            </a:r>
            <a:r>
              <a:rPr lang="en-GB" b="1" dirty="0">
                <a:solidFill>
                  <a:srgbClr val="FFFFFF"/>
                </a:solidFill>
              </a:rPr>
              <a:t>adjustment and error correction at each stage</a:t>
            </a:r>
            <a:r>
              <a:rPr lang="en-GB" dirty="0">
                <a:solidFill>
                  <a:srgbClr val="FFFFFF"/>
                </a:solidFill>
              </a:rPr>
              <a:t> (e.g., checking an outline before drafting the content).</a:t>
            </a:r>
          </a:p>
          <a:p>
            <a:pPr>
              <a:buClr>
                <a:srgbClr val="AB717D"/>
              </a:buClr>
            </a:pPr>
            <a:r>
              <a:rPr lang="en-GB" b="1" dirty="0">
                <a:solidFill>
                  <a:srgbClr val="FFFFFF"/>
                </a:solidFill>
              </a:rPr>
              <a:t>Advanced Tip:</a:t>
            </a:r>
            <a:r>
              <a:rPr lang="en-GB" dirty="0">
                <a:solidFill>
                  <a:srgbClr val="FFFFFF"/>
                </a:solidFill>
              </a:rPr>
              <a:t> Use phrases like: "</a:t>
            </a:r>
            <a:r>
              <a:rPr lang="en-GB" b="1" dirty="0">
                <a:solidFill>
                  <a:srgbClr val="FFFFFF"/>
                </a:solidFill>
              </a:rPr>
              <a:t>Think step-by-step</a:t>
            </a:r>
            <a:r>
              <a:rPr lang="en-GB" dirty="0">
                <a:solidFill>
                  <a:srgbClr val="FFFFFF"/>
                </a:solidFill>
              </a:rPr>
              <a:t> through the main challenges..." to encourage more logical, structured reasoning.</a:t>
            </a:r>
          </a:p>
          <a:p>
            <a:pPr>
              <a:buClr>
                <a:srgbClr val="AB717D"/>
              </a:buClr>
            </a:pPr>
            <a:endParaRPr lang="en-AU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700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21A5C5-6EF3-FD5C-E173-9A88B8785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934" y="702156"/>
            <a:ext cx="7157865" cy="1013800"/>
          </a:xfrm>
        </p:spPr>
        <p:txBody>
          <a:bodyPr>
            <a:normAutofit/>
          </a:bodyPr>
          <a:lstStyle/>
          <a:p>
            <a:r>
              <a:rPr lang="en-AU">
                <a:solidFill>
                  <a:schemeClr val="accent1"/>
                </a:solidFill>
              </a:rPr>
              <a:t>Iteration and refinement</a:t>
            </a:r>
          </a:p>
        </p:txBody>
      </p:sp>
      <p:pic>
        <p:nvPicPr>
          <p:cNvPr id="5" name="Picture 4" descr="3D rendering of game pieces tied together with a rope">
            <a:extLst>
              <a:ext uri="{FF2B5EF4-FFF2-40B4-BE49-F238E27FC236}">
                <a16:creationId xmlns:a16="http://schemas.microsoft.com/office/drawing/2014/main" id="{D71A188A-4A64-9AF5-0B71-C919D81D99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322" r="40493"/>
          <a:stretch>
            <a:fillRect/>
          </a:stretch>
        </p:blipFill>
        <p:spPr>
          <a:xfrm>
            <a:off x="20" y="10"/>
            <a:ext cx="4131713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9934" y="457200"/>
            <a:ext cx="7223760" cy="91440"/>
          </a:xfrm>
          <a:prstGeom prst="rect">
            <a:avLst/>
          </a:prstGeom>
          <a:solidFill>
            <a:srgbClr val="DDE4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2D497-38F2-C224-F8A9-5C00C418C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9934" y="1896533"/>
            <a:ext cx="7157866" cy="3962266"/>
          </a:xfrm>
        </p:spPr>
        <p:txBody>
          <a:bodyPr>
            <a:normAutofit/>
          </a:bodyPr>
          <a:lstStyle/>
          <a:p>
            <a:pPr>
              <a:buClr>
                <a:srgbClr val="DDE443"/>
              </a:buClr>
            </a:pPr>
            <a:r>
              <a:rPr lang="en-GB" b="1" dirty="0"/>
              <a:t>Core Concept:</a:t>
            </a:r>
            <a:r>
              <a:rPr lang="en-GB" dirty="0"/>
              <a:t> Treat the interaction as an ongoing </a:t>
            </a:r>
            <a:r>
              <a:rPr lang="en-GB" b="1" dirty="0"/>
              <a:t>dialogue</a:t>
            </a:r>
            <a:r>
              <a:rPr lang="en-GB" dirty="0"/>
              <a:t> where the first output is a high-quality draft, not the final answer.</a:t>
            </a:r>
          </a:p>
          <a:p>
            <a:pPr>
              <a:buClr>
                <a:srgbClr val="DDE443"/>
              </a:buClr>
            </a:pPr>
            <a:r>
              <a:rPr lang="en-GB" b="1" dirty="0"/>
              <a:t>Refinement:</a:t>
            </a:r>
            <a:r>
              <a:rPr lang="en-GB" dirty="0"/>
              <a:t> Provide continuous feedback to sculpt the output: "Make it more concise," "Rephrase that in a professional tone," or "Include the opposite viewpoint."</a:t>
            </a:r>
          </a:p>
          <a:p>
            <a:pPr>
              <a:buClr>
                <a:srgbClr val="DDE443"/>
              </a:buClr>
            </a:pPr>
            <a:r>
              <a:rPr lang="en-GB" b="1" dirty="0"/>
              <a:t>Exploration:</a:t>
            </a:r>
            <a:r>
              <a:rPr lang="en-GB" dirty="0"/>
              <a:t> Use iteration to generate nuanced and balanced results by asking for different perspectives or risks/downsides.</a:t>
            </a:r>
          </a:p>
          <a:p>
            <a:pPr>
              <a:buClr>
                <a:srgbClr val="DDE443"/>
              </a:buClr>
            </a:pPr>
            <a:r>
              <a:rPr lang="en-GB" b="1" dirty="0"/>
              <a:t>Advanced Tip (Prompt Chaining):</a:t>
            </a:r>
            <a:r>
              <a:rPr lang="en-GB" dirty="0"/>
              <a:t> Use the output of one prompt as the </a:t>
            </a:r>
            <a:r>
              <a:rPr lang="en-GB" b="1" dirty="0"/>
              <a:t>input for the next</a:t>
            </a:r>
            <a:r>
              <a:rPr lang="en-GB" dirty="0"/>
              <a:t> to build complex workflows (e.g., Summarize Report Draft Discussion Questions based on Summary).</a:t>
            </a:r>
          </a:p>
          <a:p>
            <a:pPr>
              <a:buClr>
                <a:srgbClr val="DDE443"/>
              </a:buClr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0242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FF1E8A-3E3F-4A67-97F8-32C8D4123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BBA9C7-5B8B-474E-9392-E742C78ED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2F3B2-AFE1-41E8-9E34-D2B02A658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8E2F28-54A2-432C-AAF7-7154C3D57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-up of hopscotch on a sidewalk">
            <a:extLst>
              <a:ext uri="{FF2B5EF4-FFF2-40B4-BE49-F238E27FC236}">
                <a16:creationId xmlns:a16="http://schemas.microsoft.com/office/drawing/2014/main" id="{9615256B-6980-AABD-E0B5-979E9E78FB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7097" b="863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C52659-D14F-8EAB-F829-9A03E81C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1020431"/>
            <a:ext cx="10225530" cy="14750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Ways that prompts go wrong</a:t>
            </a:r>
          </a:p>
        </p:txBody>
      </p:sp>
    </p:spTree>
    <p:extLst>
      <p:ext uri="{BB962C8B-B14F-4D97-AF65-F5344CB8AC3E}">
        <p14:creationId xmlns:p14="http://schemas.microsoft.com/office/powerpoint/2010/main" val="3844026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1363"/>
            <a:ext cx="12191999" cy="62566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39992-5AA4-CD7E-ACB2-1D7D8B1F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9643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AU">
                <a:solidFill>
                  <a:srgbClr val="FFFEFF"/>
                </a:solidFill>
              </a:rPr>
              <a:t>Being Too Vague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AA9D5931-4CF0-E882-D80E-12DDCADA1B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7728100"/>
              </p:ext>
            </p:extLst>
          </p:nvPr>
        </p:nvGraphicFramePr>
        <p:xfrm>
          <a:off x="486033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1183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7F0B8-7587-C3A4-F9EF-7A606830C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FFFEFF"/>
                </a:solidFill>
              </a:rPr>
              <a:t>Overloading the Prompt</a:t>
            </a:r>
          </a:p>
        </p:txBody>
      </p:sp>
      <p:graphicFrame>
        <p:nvGraphicFramePr>
          <p:cNvPr id="8" name="Rectangle 1">
            <a:extLst>
              <a:ext uri="{FF2B5EF4-FFF2-40B4-BE49-F238E27FC236}">
                <a16:creationId xmlns:a16="http://schemas.microsoft.com/office/drawing/2014/main" id="{3CF494E0-02E6-3161-0AAD-03574847D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0945971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3636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8FAE5-188B-61CC-201C-703157E9E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FFFEFF"/>
                </a:solidFill>
              </a:rPr>
              <a:t>Missing Context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C0411DB-455A-E154-0642-D0BB04DFB3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4828851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4646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67CF82-B77D-963E-E9DD-8446BE45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934" y="702156"/>
            <a:ext cx="7157865" cy="1013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200" b="1" dirty="0">
                <a:solidFill>
                  <a:schemeClr val="accent1"/>
                </a:solidFill>
              </a:rPr>
              <a:t>The Critical Review Fail (The Human Step)</a:t>
            </a:r>
            <a:br>
              <a:rPr lang="en-GB" sz="2200" b="1" dirty="0">
                <a:solidFill>
                  <a:schemeClr val="accent1"/>
                </a:solidFill>
              </a:rPr>
            </a:br>
            <a:endParaRPr lang="en-AU" sz="2200" dirty="0">
              <a:solidFill>
                <a:schemeClr val="accent1"/>
              </a:solidFill>
            </a:endParaRPr>
          </a:p>
        </p:txBody>
      </p:sp>
      <p:pic>
        <p:nvPicPr>
          <p:cNvPr id="5" name="Picture 4" descr="Person holding a puzzle piece">
            <a:extLst>
              <a:ext uri="{FF2B5EF4-FFF2-40B4-BE49-F238E27FC236}">
                <a16:creationId xmlns:a16="http://schemas.microsoft.com/office/drawing/2014/main" id="{255D7533-8AFB-F44D-D8EE-FB3DAD2636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754" r="29428" b="-1"/>
          <a:stretch>
            <a:fillRect/>
          </a:stretch>
        </p:blipFill>
        <p:spPr>
          <a:xfrm>
            <a:off x="20" y="10"/>
            <a:ext cx="4131713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9934" y="457200"/>
            <a:ext cx="7223760" cy="91440"/>
          </a:xfrm>
          <a:prstGeom prst="rect">
            <a:avLst/>
          </a:prstGeom>
          <a:solidFill>
            <a:srgbClr val="39CEE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9D734-1FCA-7DDA-9234-9ED5C0F2D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9934" y="1896533"/>
            <a:ext cx="7157866" cy="3962266"/>
          </a:xfrm>
        </p:spPr>
        <p:txBody>
          <a:bodyPr>
            <a:normAutofit/>
          </a:bodyPr>
          <a:lstStyle/>
          <a:p>
            <a:pPr>
              <a:buClr>
                <a:srgbClr val="39CEE7"/>
              </a:buClr>
            </a:pPr>
            <a:r>
              <a:rPr lang="en-GB" sz="2400" b="1" dirty="0"/>
              <a:t>The Consequence:</a:t>
            </a:r>
            <a:r>
              <a:rPr lang="en-GB" sz="2400" dirty="0"/>
              <a:t> Factual errors, bias, or confident but incorrect statements slip into the final work.</a:t>
            </a:r>
          </a:p>
          <a:p>
            <a:pPr>
              <a:buClr>
                <a:srgbClr val="39CEE7"/>
              </a:buClr>
            </a:pPr>
            <a:r>
              <a:rPr lang="en-GB" sz="2400" b="1" dirty="0"/>
              <a:t>The Solution:</a:t>
            </a:r>
            <a:r>
              <a:rPr lang="en-GB" sz="2400" dirty="0"/>
              <a:t> </a:t>
            </a:r>
            <a:r>
              <a:rPr lang="en-GB" sz="2400" b="1" dirty="0"/>
              <a:t>Apply Human Judgment</a:t>
            </a:r>
            <a:r>
              <a:rPr lang="en-GB" sz="2400" dirty="0"/>
              <a:t>. Always </a:t>
            </a:r>
            <a:r>
              <a:rPr lang="en-GB" sz="2400" b="1" dirty="0"/>
              <a:t>verify</a:t>
            </a:r>
            <a:r>
              <a:rPr lang="en-GB" sz="2400" dirty="0"/>
              <a:t> the output's accuracy, ethical standing, and relevance before using it. Treat AI output as a high-quality draft.</a:t>
            </a:r>
          </a:p>
          <a:p>
            <a:pPr>
              <a:buClr>
                <a:srgbClr val="39CEE7"/>
              </a:buClr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8375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15D606-7254-B007-FBC3-4151731A6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AU">
                <a:solidFill>
                  <a:schemeClr val="accent1"/>
                </a:solidFill>
              </a:rPr>
              <a:t>Recap of last Session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00FCD77E-75FC-DA14-0244-443F5523C5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6975679"/>
              </p:ext>
            </p:extLst>
          </p:nvPr>
        </p:nvGraphicFramePr>
        <p:xfrm>
          <a:off x="4546547" y="881743"/>
          <a:ext cx="7064261" cy="5083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7727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5DD9E25-AB50-4F01-9CA6-96497CDE7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Users">
            <a:extLst>
              <a:ext uri="{FF2B5EF4-FFF2-40B4-BE49-F238E27FC236}">
                <a16:creationId xmlns:a16="http://schemas.microsoft.com/office/drawing/2014/main" id="{43B7DCF3-1598-A643-F2E9-8D8706686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3031" y="1208531"/>
            <a:ext cx="4735069" cy="473506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B8D486-B334-816A-C645-8563BD9B9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>
                <a:solidFill>
                  <a:srgbClr val="FFFFFF"/>
                </a:solidFill>
              </a:rPr>
              <a:t>The Prompt Iteration Workshop : Activtiy 4.1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12301D8-0106-4E04-A846-C29A66593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39347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FF1E8A-3E3F-4A67-97F8-32C8D4123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BBA9C7-5B8B-474E-9392-E742C78ED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2F3B2-AFE1-41E8-9E34-D2B02A658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8E2F28-54A2-432C-AAF7-7154C3D57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Numbers and symbols">
            <a:extLst>
              <a:ext uri="{FF2B5EF4-FFF2-40B4-BE49-F238E27FC236}">
                <a16:creationId xmlns:a16="http://schemas.microsoft.com/office/drawing/2014/main" id="{346F0E32-6FBE-7ED4-B208-E8D074C79F1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3028" b="2702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DCD5B5-54D6-FCC8-F7C9-189F598F0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021" y="2691493"/>
            <a:ext cx="10225530" cy="14750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The Prompt Diagnosis Challenge :  Activity 4.2</a:t>
            </a:r>
          </a:p>
        </p:txBody>
      </p:sp>
    </p:spTree>
    <p:extLst>
      <p:ext uri="{BB962C8B-B14F-4D97-AF65-F5344CB8AC3E}">
        <p14:creationId xmlns:p14="http://schemas.microsoft.com/office/powerpoint/2010/main" val="2522594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B53AB-DF21-AD3C-477E-93356E62F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AU" b="1">
                <a:solidFill>
                  <a:srgbClr val="FFFEFF"/>
                </a:solidFill>
              </a:rPr>
              <a:t>Learning Outcomes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4958DDDF-3738-876C-7BBA-134FCC929E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9193379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5539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4934EA-DE3F-6A15-12E6-FC3678C08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AU">
                <a:solidFill>
                  <a:schemeClr val="accent1"/>
                </a:solidFill>
              </a:rPr>
              <a:t>Prompt engineering – guiding the AI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1D093C-E574-95F5-7D5C-902DDACB3F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128558"/>
              </p:ext>
            </p:extLst>
          </p:nvPr>
        </p:nvGraphicFramePr>
        <p:xfrm>
          <a:off x="4546547" y="814539"/>
          <a:ext cx="7012370" cy="549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6066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9CFE6-C37E-A0BB-308B-F6C71212B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Element 1: Clarity (Be Super Specific!)</a:t>
            </a:r>
            <a:br>
              <a:rPr lang="en-GB" b="1" dirty="0"/>
            </a:br>
            <a:endParaRPr lang="en-AU" dirty="0"/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4D51812E-38FE-65A9-C5E3-BABF62FA21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1025950"/>
              </p:ext>
            </p:extLst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0419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34BE2-2CEB-22B1-2234-67CB96829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AU" b="1" dirty="0">
                <a:solidFill>
                  <a:srgbClr val="FFFEFF"/>
                </a:solidFill>
              </a:rPr>
              <a:t>Element </a:t>
            </a:r>
            <a:r>
              <a:rPr lang="en-GB" b="1" dirty="0">
                <a:solidFill>
                  <a:srgbClr val="FFFEFF"/>
                </a:solidFill>
              </a:rPr>
              <a:t>2: Context (prepare the setting)</a:t>
            </a:r>
            <a:endParaRPr lang="en-AU" b="1" dirty="0">
              <a:solidFill>
                <a:srgbClr val="FFFE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273A76-FCDE-A412-AEED-B17690E814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7598058"/>
              </p:ext>
            </p:extLst>
          </p:nvPr>
        </p:nvGraphicFramePr>
        <p:xfrm>
          <a:off x="581024" y="2181225"/>
          <a:ext cx="11295289" cy="4099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2568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FFB4A-CF54-4117-53F4-47A227965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GB" b="1" dirty="0">
                <a:solidFill>
                  <a:schemeClr val="accent1"/>
                </a:solidFill>
              </a:rPr>
              <a:t>Element 3: Instruction &amp; Tone </a:t>
            </a:r>
            <a:br>
              <a:rPr lang="en-GB" b="1" dirty="0">
                <a:solidFill>
                  <a:schemeClr val="accent1"/>
                </a:solidFill>
              </a:rPr>
            </a:br>
            <a:r>
              <a:rPr lang="en-GB" b="1" dirty="0">
                <a:solidFill>
                  <a:schemeClr val="accent1"/>
                </a:solidFill>
              </a:rPr>
              <a:t>(Tell it How to Act)</a:t>
            </a:r>
            <a:br>
              <a:rPr lang="en-GB" b="1" dirty="0">
                <a:solidFill>
                  <a:schemeClr val="accent1"/>
                </a:solidFill>
              </a:rPr>
            </a:br>
            <a:endParaRPr lang="en-AU" dirty="0">
              <a:solidFill>
                <a:schemeClr val="accent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AE6BFC-634E-76EC-CFC5-86298F3BEA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6513737"/>
              </p:ext>
            </p:extLst>
          </p:nvPr>
        </p:nvGraphicFramePr>
        <p:xfrm>
          <a:off x="4457428" y="1058370"/>
          <a:ext cx="7169437" cy="50757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2018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C744D2E9-2FE7-452C-36C7-ED8994F601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83" r="47155" b="-1"/>
          <a:stretch>
            <a:fillRect/>
          </a:stretch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39EDFD-2326-239A-4CED-A022FC316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7225075" cy="1013800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accent1"/>
                </a:solidFill>
              </a:rPr>
              <a:t>Extra tip: Formatting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4E0B0-7CBD-F138-8F77-15D8DDDA9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534" y="1981201"/>
            <a:ext cx="6309003" cy="4539342"/>
          </a:xfrm>
        </p:spPr>
        <p:txBody>
          <a:bodyPr>
            <a:normAutofit/>
          </a:bodyPr>
          <a:lstStyle/>
          <a:p>
            <a:pPr>
              <a:buClr>
                <a:srgbClr val="04D3EE"/>
              </a:buClr>
            </a:pPr>
            <a:r>
              <a:rPr lang="en-GB" sz="2400" dirty="0"/>
              <a:t>Don't want a wall of text, right? Tell the AI exactly how the answer should look.</a:t>
            </a:r>
          </a:p>
          <a:p>
            <a:pPr>
              <a:buClr>
                <a:srgbClr val="04D3EE"/>
              </a:buClr>
            </a:pPr>
            <a:r>
              <a:rPr lang="en-GB" sz="2400" b="1" dirty="0"/>
              <a:t>No format:</a:t>
            </a:r>
            <a:r>
              <a:rPr lang="en-GB" sz="2400" dirty="0"/>
              <a:t> "List some benefits of AI." (Might get a huge paragraph.)</a:t>
            </a:r>
          </a:p>
          <a:p>
            <a:pPr>
              <a:buClr>
                <a:srgbClr val="04D3EE"/>
              </a:buClr>
            </a:pPr>
            <a:r>
              <a:rPr lang="en-GB" sz="2400" b="1" dirty="0"/>
              <a:t>Format requested:</a:t>
            </a:r>
            <a:r>
              <a:rPr lang="en-GB" sz="2400" dirty="0"/>
              <a:t> "List </a:t>
            </a:r>
            <a:r>
              <a:rPr lang="en-GB" sz="2400" b="1" dirty="0"/>
              <a:t>five benefits</a:t>
            </a:r>
            <a:r>
              <a:rPr lang="en-GB" sz="2400" dirty="0"/>
              <a:t> of AI </a:t>
            </a:r>
            <a:r>
              <a:rPr lang="en-GB" sz="2400" b="1" dirty="0"/>
              <a:t>in bullet points</a:t>
            </a:r>
            <a:r>
              <a:rPr lang="en-GB" sz="2400" dirty="0"/>
              <a:t>, with </a:t>
            </a:r>
            <a:r>
              <a:rPr lang="en-GB" sz="2400" b="1" dirty="0"/>
              <a:t>one sentence</a:t>
            </a:r>
            <a:r>
              <a:rPr lang="en-GB" sz="2400" dirty="0"/>
              <a:t> of explanation for each."</a:t>
            </a:r>
          </a:p>
          <a:p>
            <a:pPr>
              <a:buClr>
                <a:srgbClr val="04D3EE"/>
              </a:buClr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64007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082818-5FED-8D8D-C8AA-665745EEA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AU">
                <a:solidFill>
                  <a:schemeClr val="accent1"/>
                </a:solidFill>
              </a:rPr>
              <a:t>Core principles to remember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E4E6AA6E-32C2-5B5D-5B6E-D723C00670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1639089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1522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2979</TotalTime>
  <Words>1381</Words>
  <Application>Microsoft Office PowerPoint</Application>
  <PresentationFormat>Widescreen</PresentationFormat>
  <Paragraphs>85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Gill Sans MT</vt:lpstr>
      <vt:lpstr>Wingdings 2</vt:lpstr>
      <vt:lpstr>Dividend</vt:lpstr>
      <vt:lpstr>Prompt Engineering </vt:lpstr>
      <vt:lpstr>Recap of last Session</vt:lpstr>
      <vt:lpstr>Learning Outcomes</vt:lpstr>
      <vt:lpstr>Prompt engineering – guiding the AI</vt:lpstr>
      <vt:lpstr>Element 1: Clarity (Be Super Specific!) </vt:lpstr>
      <vt:lpstr>Element 2: Context (prepare the setting)</vt:lpstr>
      <vt:lpstr>Element 3: Instruction &amp; Tone  (Tell it How to Act) </vt:lpstr>
      <vt:lpstr>Extra tip: Formatting</vt:lpstr>
      <vt:lpstr>Core principles to remember</vt:lpstr>
      <vt:lpstr>Full prompt stack- example </vt:lpstr>
      <vt:lpstr>Key strategies</vt:lpstr>
      <vt:lpstr>Strategy 1: Role Prompting (Assigning a Persona) </vt:lpstr>
      <vt:lpstr>  Strategy 2: Step-by-Step Prompting (Structured Reasoning)</vt:lpstr>
      <vt:lpstr>Iteration and refinement</vt:lpstr>
      <vt:lpstr>Ways that prompts go wrong</vt:lpstr>
      <vt:lpstr>Being Too Vague</vt:lpstr>
      <vt:lpstr>Overloading the Prompt</vt:lpstr>
      <vt:lpstr>Missing Context</vt:lpstr>
      <vt:lpstr>The Critical Review Fail (The Human Step) </vt:lpstr>
      <vt:lpstr>The Prompt Iteration Workshop : Activtiy 4.1</vt:lpstr>
      <vt:lpstr>The Prompt Diagnosis Challenge :  Activity 4.2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Branson Khoo</dc:creator>
  <cp:lastModifiedBy>Branson Khoo</cp:lastModifiedBy>
  <cp:revision>1</cp:revision>
  <dcterms:created xsi:type="dcterms:W3CDTF">2025-10-22T11:33:25Z</dcterms:created>
  <dcterms:modified xsi:type="dcterms:W3CDTF">2025-10-26T05:53:55Z</dcterms:modified>
</cp:coreProperties>
</file>

<file path=docProps/thumbnail.jpeg>
</file>